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2" r:id="rId1"/>
  </p:sldMasterIdLst>
  <p:notesMasterIdLst>
    <p:notesMasterId r:id="rId14"/>
  </p:notesMasterIdLst>
  <p:sldIdLst>
    <p:sldId id="256" r:id="rId2"/>
    <p:sldId id="257" r:id="rId3"/>
    <p:sldId id="258" r:id="rId4"/>
    <p:sldId id="264" r:id="rId5"/>
    <p:sldId id="259" r:id="rId6"/>
    <p:sldId id="260" r:id="rId7"/>
    <p:sldId id="261" r:id="rId8"/>
    <p:sldId id="262" r:id="rId9"/>
    <p:sldId id="263" r:id="rId10"/>
    <p:sldId id="267" r:id="rId11"/>
    <p:sldId id="266" r:id="rId12"/>
    <p:sldId id="265"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5A1DC0E-7162-490D-F623-2C7308396305}" v="39" dt="2024-03-08T14:05:16.067"/>
    <p1510:client id="{F65594E2-A807-CCEC-7430-99136850551C}" v="53" dt="2024-03-08T11:34:22.23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8" d="100"/>
          <a:sy n="78" d="100"/>
        </p:scale>
        <p:origin x="850" y="62"/>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1453D6A-F913-43CF-8EA0-787F3840D0CF}" type="doc">
      <dgm:prSet loTypeId="urn:microsoft.com/office/officeart/2005/8/layout/list1" loCatId="list" qsTypeId="urn:microsoft.com/office/officeart/2005/8/quickstyle/simple1" qsCatId="simple" csTypeId="urn:microsoft.com/office/officeart/2005/8/colors/accent0_3" csCatId="mainScheme" phldr="1"/>
      <dgm:spPr/>
      <dgm:t>
        <a:bodyPr/>
        <a:lstStyle/>
        <a:p>
          <a:endParaRPr lang="en-US"/>
        </a:p>
      </dgm:t>
    </dgm:pt>
    <dgm:pt modelId="{3F9BFA17-5B7F-4B49-867F-212F4C685D7E}">
      <dgm:prSet custT="1"/>
      <dgm:spPr/>
      <dgm:t>
        <a:bodyPr/>
        <a:lstStyle/>
        <a:p>
          <a:r>
            <a:rPr lang="en-GB" sz="2400" dirty="0">
              <a:latin typeface="Verdana" panose="020B0604030504040204" pitchFamily="34" charset="0"/>
              <a:ea typeface="Verdana" panose="020B0604030504040204" pitchFamily="34" charset="0"/>
            </a:rPr>
            <a:t>Gaelic</a:t>
          </a:r>
          <a:r>
            <a:rPr lang="en-GB" sz="2400" dirty="0"/>
            <a:t> </a:t>
          </a:r>
          <a:r>
            <a:rPr lang="en-GB" sz="2400" dirty="0">
              <a:latin typeface="Verdana" panose="020B0604030504040204" pitchFamily="34" charset="0"/>
              <a:ea typeface="Verdana" panose="020B0604030504040204" pitchFamily="34" charset="0"/>
            </a:rPr>
            <a:t>Games</a:t>
          </a:r>
          <a:endParaRPr lang="en-US" sz="2400" dirty="0">
            <a:latin typeface="Verdana" panose="020B0604030504040204" pitchFamily="34" charset="0"/>
            <a:ea typeface="Verdana" panose="020B0604030504040204" pitchFamily="34" charset="0"/>
          </a:endParaRPr>
        </a:p>
      </dgm:t>
    </dgm:pt>
    <dgm:pt modelId="{DBB21C1B-8E82-4CA3-B42C-62C9866CCF6D}" type="parTrans" cxnId="{F08D4FE2-9AA7-403E-A9FB-0C0BC3AD05B9}">
      <dgm:prSet/>
      <dgm:spPr/>
      <dgm:t>
        <a:bodyPr/>
        <a:lstStyle/>
        <a:p>
          <a:endParaRPr lang="en-US"/>
        </a:p>
      </dgm:t>
    </dgm:pt>
    <dgm:pt modelId="{E4A3992D-788F-47C6-BE3D-D69352D4F3F4}" type="sibTrans" cxnId="{F08D4FE2-9AA7-403E-A9FB-0C0BC3AD05B9}">
      <dgm:prSet/>
      <dgm:spPr/>
      <dgm:t>
        <a:bodyPr/>
        <a:lstStyle/>
        <a:p>
          <a:endParaRPr lang="en-US"/>
        </a:p>
      </dgm:t>
    </dgm:pt>
    <dgm:pt modelId="{4C1FB882-FAC8-4F43-A0B1-5694C6083EDD}">
      <dgm:prSet custT="1"/>
      <dgm:spPr/>
      <dgm:t>
        <a:bodyPr/>
        <a:lstStyle/>
        <a:p>
          <a:r>
            <a:rPr lang="en-GB" sz="2400" dirty="0">
              <a:latin typeface="Verdana" panose="020B0604030504040204" pitchFamily="34" charset="0"/>
              <a:ea typeface="Verdana" panose="020B0604030504040204" pitchFamily="34" charset="0"/>
            </a:rPr>
            <a:t>EDI</a:t>
          </a:r>
          <a:endParaRPr lang="en-US" sz="2400" dirty="0">
            <a:latin typeface="Verdana" panose="020B0604030504040204" pitchFamily="34" charset="0"/>
            <a:ea typeface="Verdana" panose="020B0604030504040204" pitchFamily="34" charset="0"/>
          </a:endParaRPr>
        </a:p>
      </dgm:t>
    </dgm:pt>
    <dgm:pt modelId="{061B0D6F-1B6E-4B24-AB82-170CAE868EDC}" type="parTrans" cxnId="{6952FE10-BFA0-46EF-B590-A62E8596F67C}">
      <dgm:prSet/>
      <dgm:spPr/>
      <dgm:t>
        <a:bodyPr/>
        <a:lstStyle/>
        <a:p>
          <a:endParaRPr lang="en-US"/>
        </a:p>
      </dgm:t>
    </dgm:pt>
    <dgm:pt modelId="{2E494DD1-8167-43CF-863A-DD84FC55C00C}" type="sibTrans" cxnId="{6952FE10-BFA0-46EF-B590-A62E8596F67C}">
      <dgm:prSet/>
      <dgm:spPr/>
      <dgm:t>
        <a:bodyPr/>
        <a:lstStyle/>
        <a:p>
          <a:endParaRPr lang="en-US"/>
        </a:p>
      </dgm:t>
    </dgm:pt>
    <dgm:pt modelId="{B05C6D58-9466-49B6-902F-8293B3D781E4}">
      <dgm:prSet custT="1"/>
      <dgm:spPr/>
      <dgm:t>
        <a:bodyPr/>
        <a:lstStyle/>
        <a:p>
          <a:pPr algn="l"/>
          <a:r>
            <a:rPr lang="en-GB" sz="2400" b="0" i="0" dirty="0">
              <a:latin typeface="Verdana" panose="020B0604030504040204" pitchFamily="34" charset="0"/>
              <a:ea typeface="Verdana" panose="020B0604030504040204" pitchFamily="34" charset="0"/>
            </a:rPr>
            <a:t>Irish Travellers, also known as </a:t>
          </a:r>
          <a:r>
            <a:rPr lang="en-US" sz="2400" b="0" i="0" dirty="0" err="1">
              <a:latin typeface="Verdana" panose="020B0604030504040204" pitchFamily="34" charset="0"/>
              <a:ea typeface="Verdana" panose="020B0604030504040204" pitchFamily="34" charset="0"/>
            </a:rPr>
            <a:t>Mincéirí</a:t>
          </a:r>
          <a:r>
            <a:rPr lang="en-US" sz="2400" b="0" i="0" dirty="0">
              <a:latin typeface="Verdana" panose="020B0604030504040204" pitchFamily="34" charset="0"/>
              <a:ea typeface="Verdana" panose="020B0604030504040204" pitchFamily="34" charset="0"/>
            </a:rPr>
            <a:t> </a:t>
          </a:r>
          <a:r>
            <a:rPr lang="en-GB" sz="2400" b="0" i="0" dirty="0">
              <a:latin typeface="Verdana" panose="020B0604030504040204" pitchFamily="34" charset="0"/>
              <a:ea typeface="Verdana" panose="020B0604030504040204" pitchFamily="34" charset="0"/>
            </a:rPr>
            <a:t>or </a:t>
          </a:r>
          <a:r>
            <a:rPr lang="en-GB" sz="2400" b="0" i="0" dirty="0" err="1">
              <a:latin typeface="Verdana" panose="020B0604030504040204" pitchFamily="34" charset="0"/>
              <a:ea typeface="Verdana" panose="020B0604030504040204" pitchFamily="34" charset="0"/>
            </a:rPr>
            <a:t>Pavees</a:t>
          </a:r>
          <a:r>
            <a:rPr lang="en-GB" sz="2400" b="0" i="0" dirty="0">
              <a:latin typeface="Verdana" panose="020B0604030504040204" pitchFamily="34" charset="0"/>
              <a:ea typeface="Verdana" panose="020B0604030504040204" pitchFamily="34" charset="0"/>
            </a:rPr>
            <a:t>, are an indigenous ethnic minority community based primarily in Ireland and Great Britain. Throughout their history, Irish Travellers have been segregated from the general Irish population. This has resulted in widespread discrimination, and a lasting stereotyping that endures to this day…. The current treatment for Irish Travellers in DDC 23 is somewhat reflective of this in that works are frequently misclassified… Irish Travellers are not explicitly mentioned in the current DDC</a:t>
          </a:r>
          <a:endParaRPr lang="en-US" sz="2400" b="0" i="0" dirty="0">
            <a:latin typeface="Verdana" panose="020B0604030504040204" pitchFamily="34" charset="0"/>
            <a:ea typeface="Verdana" panose="020B0604030504040204" pitchFamily="34" charset="0"/>
          </a:endParaRPr>
        </a:p>
      </dgm:t>
    </dgm:pt>
    <dgm:pt modelId="{9F525FB2-376E-42EE-B9DB-78247DF8D569}" type="parTrans" cxnId="{5D931FA4-3C46-41AC-9C2D-02F82A8E1BCB}">
      <dgm:prSet/>
      <dgm:spPr/>
      <dgm:t>
        <a:bodyPr/>
        <a:lstStyle/>
        <a:p>
          <a:endParaRPr lang="en-US"/>
        </a:p>
      </dgm:t>
    </dgm:pt>
    <dgm:pt modelId="{43AECBB7-BBA0-4404-8ABD-D6B185DC3B33}" type="sibTrans" cxnId="{5D931FA4-3C46-41AC-9C2D-02F82A8E1BCB}">
      <dgm:prSet/>
      <dgm:spPr/>
      <dgm:t>
        <a:bodyPr/>
        <a:lstStyle/>
        <a:p>
          <a:endParaRPr lang="en-US"/>
        </a:p>
      </dgm:t>
    </dgm:pt>
    <dgm:pt modelId="{FA8CD0B0-3DF6-44CB-B9F2-8F856C1BE720}" type="pres">
      <dgm:prSet presAssocID="{E1453D6A-F913-43CF-8EA0-787F3840D0CF}" presName="linear" presStyleCnt="0">
        <dgm:presLayoutVars>
          <dgm:dir/>
          <dgm:animLvl val="lvl"/>
          <dgm:resizeHandles val="exact"/>
        </dgm:presLayoutVars>
      </dgm:prSet>
      <dgm:spPr/>
    </dgm:pt>
    <dgm:pt modelId="{E705C28F-AC00-432B-9928-1193CCB34DB1}" type="pres">
      <dgm:prSet presAssocID="{3F9BFA17-5B7F-4B49-867F-212F4C685D7E}" presName="parentLin" presStyleCnt="0"/>
      <dgm:spPr/>
    </dgm:pt>
    <dgm:pt modelId="{C8F603D0-AA61-4A06-9795-EFC645EC7CB3}" type="pres">
      <dgm:prSet presAssocID="{3F9BFA17-5B7F-4B49-867F-212F4C685D7E}" presName="parentLeftMargin" presStyleLbl="node1" presStyleIdx="0" presStyleCnt="2"/>
      <dgm:spPr/>
    </dgm:pt>
    <dgm:pt modelId="{8E7B2C4F-C9FF-4466-9059-E91022C551AE}" type="pres">
      <dgm:prSet presAssocID="{3F9BFA17-5B7F-4B49-867F-212F4C685D7E}" presName="parentText" presStyleLbl="node1" presStyleIdx="0" presStyleCnt="2">
        <dgm:presLayoutVars>
          <dgm:chMax val="0"/>
          <dgm:bulletEnabled val="1"/>
        </dgm:presLayoutVars>
      </dgm:prSet>
      <dgm:spPr/>
    </dgm:pt>
    <dgm:pt modelId="{CE900127-3355-488A-9761-6FC9B9143497}" type="pres">
      <dgm:prSet presAssocID="{3F9BFA17-5B7F-4B49-867F-212F4C685D7E}" presName="negativeSpace" presStyleCnt="0"/>
      <dgm:spPr/>
    </dgm:pt>
    <dgm:pt modelId="{D8849340-B5D9-4223-968D-BF795B642610}" type="pres">
      <dgm:prSet presAssocID="{3F9BFA17-5B7F-4B49-867F-212F4C685D7E}" presName="childText" presStyleLbl="conFgAcc1" presStyleIdx="0" presStyleCnt="2">
        <dgm:presLayoutVars>
          <dgm:bulletEnabled val="1"/>
        </dgm:presLayoutVars>
      </dgm:prSet>
      <dgm:spPr/>
    </dgm:pt>
    <dgm:pt modelId="{4A3E148C-E5AF-4237-BBF7-BC1FDE84BA62}" type="pres">
      <dgm:prSet presAssocID="{E4A3992D-788F-47C6-BE3D-D69352D4F3F4}" presName="spaceBetweenRectangles" presStyleCnt="0"/>
      <dgm:spPr/>
    </dgm:pt>
    <dgm:pt modelId="{F7584BB7-BC61-44B9-9288-A0E98D8B56A2}" type="pres">
      <dgm:prSet presAssocID="{4C1FB882-FAC8-4F43-A0B1-5694C6083EDD}" presName="parentLin" presStyleCnt="0"/>
      <dgm:spPr/>
    </dgm:pt>
    <dgm:pt modelId="{250E257C-44A0-4BBD-B582-C03E8052F2B7}" type="pres">
      <dgm:prSet presAssocID="{4C1FB882-FAC8-4F43-A0B1-5694C6083EDD}" presName="parentLeftMargin" presStyleLbl="node1" presStyleIdx="0" presStyleCnt="2"/>
      <dgm:spPr/>
    </dgm:pt>
    <dgm:pt modelId="{2E2D88D9-AC6D-45EE-B8FE-91A0057C970C}" type="pres">
      <dgm:prSet presAssocID="{4C1FB882-FAC8-4F43-A0B1-5694C6083EDD}" presName="parentText" presStyleLbl="node1" presStyleIdx="1" presStyleCnt="2">
        <dgm:presLayoutVars>
          <dgm:chMax val="0"/>
          <dgm:bulletEnabled val="1"/>
        </dgm:presLayoutVars>
      </dgm:prSet>
      <dgm:spPr/>
    </dgm:pt>
    <dgm:pt modelId="{F50BC350-3E3E-46DF-8E08-FEDBAE35DFBD}" type="pres">
      <dgm:prSet presAssocID="{4C1FB882-FAC8-4F43-A0B1-5694C6083EDD}" presName="negativeSpace" presStyleCnt="0"/>
      <dgm:spPr/>
    </dgm:pt>
    <dgm:pt modelId="{A9B3E5AC-7436-4615-A91B-802DCC488D86}" type="pres">
      <dgm:prSet presAssocID="{4C1FB882-FAC8-4F43-A0B1-5694C6083EDD}" presName="childText" presStyleLbl="conFgAcc1" presStyleIdx="1" presStyleCnt="2">
        <dgm:presLayoutVars>
          <dgm:bulletEnabled val="1"/>
        </dgm:presLayoutVars>
      </dgm:prSet>
      <dgm:spPr/>
    </dgm:pt>
  </dgm:ptLst>
  <dgm:cxnLst>
    <dgm:cxn modelId="{6952FE10-BFA0-46EF-B590-A62E8596F67C}" srcId="{E1453D6A-F913-43CF-8EA0-787F3840D0CF}" destId="{4C1FB882-FAC8-4F43-A0B1-5694C6083EDD}" srcOrd="1" destOrd="0" parTransId="{061B0D6F-1B6E-4B24-AB82-170CAE868EDC}" sibTransId="{2E494DD1-8167-43CF-863A-DD84FC55C00C}"/>
    <dgm:cxn modelId="{BE003237-7218-4FC1-916C-82B0CA5B868D}" type="presOf" srcId="{3F9BFA17-5B7F-4B49-867F-212F4C685D7E}" destId="{8E7B2C4F-C9FF-4466-9059-E91022C551AE}" srcOrd="1" destOrd="0" presId="urn:microsoft.com/office/officeart/2005/8/layout/list1"/>
    <dgm:cxn modelId="{338B2F64-0814-4EC8-B2E4-F98D268BB705}" type="presOf" srcId="{B05C6D58-9466-49B6-902F-8293B3D781E4}" destId="{A9B3E5AC-7436-4615-A91B-802DCC488D86}" srcOrd="0" destOrd="0" presId="urn:microsoft.com/office/officeart/2005/8/layout/list1"/>
    <dgm:cxn modelId="{A5D6F873-C798-4D68-BC0A-EBCEE20BCB79}" type="presOf" srcId="{4C1FB882-FAC8-4F43-A0B1-5694C6083EDD}" destId="{250E257C-44A0-4BBD-B582-C03E8052F2B7}" srcOrd="0" destOrd="0" presId="urn:microsoft.com/office/officeart/2005/8/layout/list1"/>
    <dgm:cxn modelId="{5D931FA4-3C46-41AC-9C2D-02F82A8E1BCB}" srcId="{4C1FB882-FAC8-4F43-A0B1-5694C6083EDD}" destId="{B05C6D58-9466-49B6-902F-8293B3D781E4}" srcOrd="0" destOrd="0" parTransId="{9F525FB2-376E-42EE-B9DB-78247DF8D569}" sibTransId="{43AECBB7-BBA0-4404-8ABD-D6B185DC3B33}"/>
    <dgm:cxn modelId="{F8444AA4-8431-45D3-A3DF-821F75518CF9}" type="presOf" srcId="{3F9BFA17-5B7F-4B49-867F-212F4C685D7E}" destId="{C8F603D0-AA61-4A06-9795-EFC645EC7CB3}" srcOrd="0" destOrd="0" presId="urn:microsoft.com/office/officeart/2005/8/layout/list1"/>
    <dgm:cxn modelId="{3C7FC9CA-BA8E-4E29-B5A8-0B376565F9BE}" type="presOf" srcId="{E1453D6A-F913-43CF-8EA0-787F3840D0CF}" destId="{FA8CD0B0-3DF6-44CB-B9F2-8F856C1BE720}" srcOrd="0" destOrd="0" presId="urn:microsoft.com/office/officeart/2005/8/layout/list1"/>
    <dgm:cxn modelId="{F08D4FE2-9AA7-403E-A9FB-0C0BC3AD05B9}" srcId="{E1453D6A-F913-43CF-8EA0-787F3840D0CF}" destId="{3F9BFA17-5B7F-4B49-867F-212F4C685D7E}" srcOrd="0" destOrd="0" parTransId="{DBB21C1B-8E82-4CA3-B42C-62C9866CCF6D}" sibTransId="{E4A3992D-788F-47C6-BE3D-D69352D4F3F4}"/>
    <dgm:cxn modelId="{7CE48CF3-C217-4029-AF86-C9A6164550D2}" type="presOf" srcId="{4C1FB882-FAC8-4F43-A0B1-5694C6083EDD}" destId="{2E2D88D9-AC6D-45EE-B8FE-91A0057C970C}" srcOrd="1" destOrd="0" presId="urn:microsoft.com/office/officeart/2005/8/layout/list1"/>
    <dgm:cxn modelId="{AB0867D3-59A7-4CAB-B12E-E39CB1FAA346}" type="presParOf" srcId="{FA8CD0B0-3DF6-44CB-B9F2-8F856C1BE720}" destId="{E705C28F-AC00-432B-9928-1193CCB34DB1}" srcOrd="0" destOrd="0" presId="urn:microsoft.com/office/officeart/2005/8/layout/list1"/>
    <dgm:cxn modelId="{AA2AD5BB-B3B2-4454-A45E-D164875081DF}" type="presParOf" srcId="{E705C28F-AC00-432B-9928-1193CCB34DB1}" destId="{C8F603D0-AA61-4A06-9795-EFC645EC7CB3}" srcOrd="0" destOrd="0" presId="urn:microsoft.com/office/officeart/2005/8/layout/list1"/>
    <dgm:cxn modelId="{F95F3AB9-19AA-4EB8-BE21-C236EA564B6D}" type="presParOf" srcId="{E705C28F-AC00-432B-9928-1193CCB34DB1}" destId="{8E7B2C4F-C9FF-4466-9059-E91022C551AE}" srcOrd="1" destOrd="0" presId="urn:microsoft.com/office/officeart/2005/8/layout/list1"/>
    <dgm:cxn modelId="{FBEFF97C-CA15-4997-8A50-F01C769A9C2C}" type="presParOf" srcId="{FA8CD0B0-3DF6-44CB-B9F2-8F856C1BE720}" destId="{CE900127-3355-488A-9761-6FC9B9143497}" srcOrd="1" destOrd="0" presId="urn:microsoft.com/office/officeart/2005/8/layout/list1"/>
    <dgm:cxn modelId="{6E50524A-FE6D-4690-B2B1-C51731E889D5}" type="presParOf" srcId="{FA8CD0B0-3DF6-44CB-B9F2-8F856C1BE720}" destId="{D8849340-B5D9-4223-968D-BF795B642610}" srcOrd="2" destOrd="0" presId="urn:microsoft.com/office/officeart/2005/8/layout/list1"/>
    <dgm:cxn modelId="{725D7F4F-9948-4BD1-A98F-F9A085B92FB9}" type="presParOf" srcId="{FA8CD0B0-3DF6-44CB-B9F2-8F856C1BE720}" destId="{4A3E148C-E5AF-4237-BBF7-BC1FDE84BA62}" srcOrd="3" destOrd="0" presId="urn:microsoft.com/office/officeart/2005/8/layout/list1"/>
    <dgm:cxn modelId="{0CD9E082-4F8A-45A5-8C52-20F6D9ECFFE2}" type="presParOf" srcId="{FA8CD0B0-3DF6-44CB-B9F2-8F856C1BE720}" destId="{F7584BB7-BC61-44B9-9288-A0E98D8B56A2}" srcOrd="4" destOrd="0" presId="urn:microsoft.com/office/officeart/2005/8/layout/list1"/>
    <dgm:cxn modelId="{B687E8E4-E250-4962-99F3-2DEEED9F5B82}" type="presParOf" srcId="{F7584BB7-BC61-44B9-9288-A0E98D8B56A2}" destId="{250E257C-44A0-4BBD-B582-C03E8052F2B7}" srcOrd="0" destOrd="0" presId="urn:microsoft.com/office/officeart/2005/8/layout/list1"/>
    <dgm:cxn modelId="{C3E54488-C9D0-4A90-BD29-FEEAE87FF807}" type="presParOf" srcId="{F7584BB7-BC61-44B9-9288-A0E98D8B56A2}" destId="{2E2D88D9-AC6D-45EE-B8FE-91A0057C970C}" srcOrd="1" destOrd="0" presId="urn:microsoft.com/office/officeart/2005/8/layout/list1"/>
    <dgm:cxn modelId="{0E0B709C-17AB-4BF9-9F2D-019B1989C9A4}" type="presParOf" srcId="{FA8CD0B0-3DF6-44CB-B9F2-8F856C1BE720}" destId="{F50BC350-3E3E-46DF-8E08-FEDBAE35DFBD}" srcOrd="5" destOrd="0" presId="urn:microsoft.com/office/officeart/2005/8/layout/list1"/>
    <dgm:cxn modelId="{81CF0D3B-A5AE-40CE-8DF8-E8120042C496}" type="presParOf" srcId="{FA8CD0B0-3DF6-44CB-B9F2-8F856C1BE720}" destId="{A9B3E5AC-7436-4615-A91B-802DCC488D86}" srcOrd="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849340-B5D9-4223-968D-BF795B642610}">
      <dsp:nvSpPr>
        <dsp:cNvPr id="0" name=""/>
        <dsp:cNvSpPr/>
      </dsp:nvSpPr>
      <dsp:spPr>
        <a:xfrm>
          <a:off x="0" y="345905"/>
          <a:ext cx="11808541" cy="529200"/>
        </a:xfrm>
        <a:prstGeom prst="rect">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E7B2C4F-C9FF-4466-9059-E91022C551AE}">
      <dsp:nvSpPr>
        <dsp:cNvPr id="0" name=""/>
        <dsp:cNvSpPr/>
      </dsp:nvSpPr>
      <dsp:spPr>
        <a:xfrm>
          <a:off x="590427" y="35945"/>
          <a:ext cx="8265979" cy="619920"/>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2434" tIns="0" rIns="312434" bIns="0" numCol="1" spcCol="1270" anchor="ctr" anchorCtr="0">
          <a:noAutofit/>
        </a:bodyPr>
        <a:lstStyle/>
        <a:p>
          <a:pPr marL="0" lvl="0" indent="0" algn="l" defTabSz="1066800">
            <a:lnSpc>
              <a:spcPct val="90000"/>
            </a:lnSpc>
            <a:spcBef>
              <a:spcPct val="0"/>
            </a:spcBef>
            <a:spcAft>
              <a:spcPct val="35000"/>
            </a:spcAft>
            <a:buNone/>
          </a:pPr>
          <a:r>
            <a:rPr lang="en-GB" sz="2400" kern="1200" dirty="0">
              <a:latin typeface="Verdana" panose="020B0604030504040204" pitchFamily="34" charset="0"/>
              <a:ea typeface="Verdana" panose="020B0604030504040204" pitchFamily="34" charset="0"/>
            </a:rPr>
            <a:t>Gaelic</a:t>
          </a:r>
          <a:r>
            <a:rPr lang="en-GB" sz="2400" kern="1200" dirty="0"/>
            <a:t> </a:t>
          </a:r>
          <a:r>
            <a:rPr lang="en-GB" sz="2400" kern="1200" dirty="0">
              <a:latin typeface="Verdana" panose="020B0604030504040204" pitchFamily="34" charset="0"/>
              <a:ea typeface="Verdana" panose="020B0604030504040204" pitchFamily="34" charset="0"/>
            </a:rPr>
            <a:t>Games</a:t>
          </a:r>
          <a:endParaRPr lang="en-US" sz="2400" kern="1200" dirty="0">
            <a:latin typeface="Verdana" panose="020B0604030504040204" pitchFamily="34" charset="0"/>
            <a:ea typeface="Verdana" panose="020B0604030504040204" pitchFamily="34" charset="0"/>
          </a:endParaRPr>
        </a:p>
      </dsp:txBody>
      <dsp:txXfrm>
        <a:off x="620689" y="66207"/>
        <a:ext cx="8205455" cy="559396"/>
      </dsp:txXfrm>
    </dsp:sp>
    <dsp:sp modelId="{A9B3E5AC-7436-4615-A91B-802DCC488D86}">
      <dsp:nvSpPr>
        <dsp:cNvPr id="0" name=""/>
        <dsp:cNvSpPr/>
      </dsp:nvSpPr>
      <dsp:spPr>
        <a:xfrm>
          <a:off x="0" y="1298466"/>
          <a:ext cx="11808541" cy="3638250"/>
        </a:xfrm>
        <a:prstGeom prst="rect">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6474" tIns="437388" rIns="916474" bIns="170688" numCol="1" spcCol="1270" anchor="t" anchorCtr="0">
          <a:noAutofit/>
        </a:bodyPr>
        <a:lstStyle/>
        <a:p>
          <a:pPr marL="228600" lvl="1" indent="-228600" algn="l" defTabSz="1066800">
            <a:lnSpc>
              <a:spcPct val="90000"/>
            </a:lnSpc>
            <a:spcBef>
              <a:spcPct val="0"/>
            </a:spcBef>
            <a:spcAft>
              <a:spcPct val="15000"/>
            </a:spcAft>
            <a:buChar char="•"/>
          </a:pPr>
          <a:r>
            <a:rPr lang="en-GB" sz="2400" b="0" i="0" kern="1200" dirty="0">
              <a:latin typeface="Verdana" panose="020B0604030504040204" pitchFamily="34" charset="0"/>
              <a:ea typeface="Verdana" panose="020B0604030504040204" pitchFamily="34" charset="0"/>
            </a:rPr>
            <a:t>Irish Travellers, also known as </a:t>
          </a:r>
          <a:r>
            <a:rPr lang="en-US" sz="2400" b="0" i="0" kern="1200" dirty="0" err="1">
              <a:latin typeface="Verdana" panose="020B0604030504040204" pitchFamily="34" charset="0"/>
              <a:ea typeface="Verdana" panose="020B0604030504040204" pitchFamily="34" charset="0"/>
            </a:rPr>
            <a:t>Mincéirí</a:t>
          </a:r>
          <a:r>
            <a:rPr lang="en-US" sz="2400" b="0" i="0" kern="1200" dirty="0">
              <a:latin typeface="Verdana" panose="020B0604030504040204" pitchFamily="34" charset="0"/>
              <a:ea typeface="Verdana" panose="020B0604030504040204" pitchFamily="34" charset="0"/>
            </a:rPr>
            <a:t> </a:t>
          </a:r>
          <a:r>
            <a:rPr lang="en-GB" sz="2400" b="0" i="0" kern="1200" dirty="0">
              <a:latin typeface="Verdana" panose="020B0604030504040204" pitchFamily="34" charset="0"/>
              <a:ea typeface="Verdana" panose="020B0604030504040204" pitchFamily="34" charset="0"/>
            </a:rPr>
            <a:t>or </a:t>
          </a:r>
          <a:r>
            <a:rPr lang="en-GB" sz="2400" b="0" i="0" kern="1200" dirty="0" err="1">
              <a:latin typeface="Verdana" panose="020B0604030504040204" pitchFamily="34" charset="0"/>
              <a:ea typeface="Verdana" panose="020B0604030504040204" pitchFamily="34" charset="0"/>
            </a:rPr>
            <a:t>Pavees</a:t>
          </a:r>
          <a:r>
            <a:rPr lang="en-GB" sz="2400" b="0" i="0" kern="1200" dirty="0">
              <a:latin typeface="Verdana" panose="020B0604030504040204" pitchFamily="34" charset="0"/>
              <a:ea typeface="Verdana" panose="020B0604030504040204" pitchFamily="34" charset="0"/>
            </a:rPr>
            <a:t>, are an indigenous ethnic minority community based primarily in Ireland and Great Britain. Throughout their history, Irish Travellers have been segregated from the general Irish population. This has resulted in widespread discrimination, and a lasting stereotyping that endures to this day…. The current treatment for Irish Travellers in DDC 23 is somewhat reflective of this in that works are frequently misclassified… Irish Travellers are not explicitly mentioned in the current DDC</a:t>
          </a:r>
          <a:endParaRPr lang="en-US" sz="2400" b="0" i="0" kern="1200" dirty="0">
            <a:latin typeface="Verdana" panose="020B0604030504040204" pitchFamily="34" charset="0"/>
            <a:ea typeface="Verdana" panose="020B0604030504040204" pitchFamily="34" charset="0"/>
          </a:endParaRPr>
        </a:p>
      </dsp:txBody>
      <dsp:txXfrm>
        <a:off x="0" y="1298466"/>
        <a:ext cx="11808541" cy="3638250"/>
      </dsp:txXfrm>
    </dsp:sp>
    <dsp:sp modelId="{2E2D88D9-AC6D-45EE-B8FE-91A0057C970C}">
      <dsp:nvSpPr>
        <dsp:cNvPr id="0" name=""/>
        <dsp:cNvSpPr/>
      </dsp:nvSpPr>
      <dsp:spPr>
        <a:xfrm>
          <a:off x="590427" y="988505"/>
          <a:ext cx="8265979" cy="619920"/>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2434" tIns="0" rIns="312434" bIns="0" numCol="1" spcCol="1270" anchor="ctr" anchorCtr="0">
          <a:noAutofit/>
        </a:bodyPr>
        <a:lstStyle/>
        <a:p>
          <a:pPr marL="0" lvl="0" indent="0" algn="l" defTabSz="1066800">
            <a:lnSpc>
              <a:spcPct val="90000"/>
            </a:lnSpc>
            <a:spcBef>
              <a:spcPct val="0"/>
            </a:spcBef>
            <a:spcAft>
              <a:spcPct val="35000"/>
            </a:spcAft>
            <a:buNone/>
          </a:pPr>
          <a:r>
            <a:rPr lang="en-GB" sz="2400" kern="1200" dirty="0">
              <a:latin typeface="Verdana" panose="020B0604030504040204" pitchFamily="34" charset="0"/>
              <a:ea typeface="Verdana" panose="020B0604030504040204" pitchFamily="34" charset="0"/>
            </a:rPr>
            <a:t>EDI</a:t>
          </a:r>
          <a:endParaRPr lang="en-US" sz="2400" kern="1200" dirty="0">
            <a:latin typeface="Verdana" panose="020B0604030504040204" pitchFamily="34" charset="0"/>
            <a:ea typeface="Verdana" panose="020B0604030504040204" pitchFamily="34" charset="0"/>
          </a:endParaRPr>
        </a:p>
      </dsp:txBody>
      <dsp:txXfrm>
        <a:off x="620689" y="1018767"/>
        <a:ext cx="8205455" cy="559396"/>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9E436C-6EA9-4F4F-B63A-29E8C3BD9870}" type="datetimeFigureOut">
              <a:t>3/8/2024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30C8C34-DB46-42E8-B711-7052A28E9A42}" type="slidenum">
              <a:t>‹#›</a:t>
            </a:fld>
            <a:endParaRPr lang="en-US"/>
          </a:p>
        </p:txBody>
      </p:sp>
    </p:spTree>
    <p:extLst>
      <p:ext uri="{BB962C8B-B14F-4D97-AF65-F5344CB8AC3E}">
        <p14:creationId xmlns:p14="http://schemas.microsoft.com/office/powerpoint/2010/main" val="10838977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a:buNone/>
            </a:pPr>
            <a:endParaRPr lang="en-US">
              <a:cs typeface="Calibri"/>
            </a:endParaRPr>
          </a:p>
        </p:txBody>
      </p:sp>
      <p:sp>
        <p:nvSpPr>
          <p:cNvPr id="4" name="Slide Number Placeholder 3"/>
          <p:cNvSpPr>
            <a:spLocks noGrp="1"/>
          </p:cNvSpPr>
          <p:nvPr>
            <p:ph type="sldNum" sz="quarter" idx="5"/>
          </p:nvPr>
        </p:nvSpPr>
        <p:spPr/>
        <p:txBody>
          <a:bodyPr/>
          <a:lstStyle/>
          <a:p>
            <a:fld id="{130C8C34-DB46-42E8-B711-7052A28E9A42}" type="slidenum">
              <a:rPr lang="en-US"/>
              <a:t>1</a:t>
            </a:fld>
            <a:endParaRPr lang="en-US"/>
          </a:p>
        </p:txBody>
      </p:sp>
    </p:spTree>
    <p:extLst>
      <p:ext uri="{BB962C8B-B14F-4D97-AF65-F5344CB8AC3E}">
        <p14:creationId xmlns:p14="http://schemas.microsoft.com/office/powerpoint/2010/main" val="39623495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ea typeface="Calibri"/>
              <a:cs typeface="Calibri"/>
            </a:endParaRPr>
          </a:p>
        </p:txBody>
      </p:sp>
      <p:sp>
        <p:nvSpPr>
          <p:cNvPr id="4" name="Slide Number Placeholder 3"/>
          <p:cNvSpPr>
            <a:spLocks noGrp="1"/>
          </p:cNvSpPr>
          <p:nvPr>
            <p:ph type="sldNum" sz="quarter" idx="5"/>
          </p:nvPr>
        </p:nvSpPr>
        <p:spPr/>
        <p:txBody>
          <a:bodyPr/>
          <a:lstStyle/>
          <a:p>
            <a:fld id="{130C8C34-DB46-42E8-B711-7052A28E9A42}" type="slidenum">
              <a:rPr lang="en-GB"/>
              <a:t>11</a:t>
            </a:fld>
            <a:endParaRPr lang="en-GB"/>
          </a:p>
        </p:txBody>
      </p:sp>
    </p:spTree>
    <p:extLst>
      <p:ext uri="{BB962C8B-B14F-4D97-AF65-F5344CB8AC3E}">
        <p14:creationId xmlns:p14="http://schemas.microsoft.com/office/powerpoint/2010/main" val="42590360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50"/>
            <a:ext cx="5486400" cy="4088130"/>
          </a:xfrm>
        </p:spPr>
        <p:txBody>
          <a:bodyPr/>
          <a:lstStyle/>
          <a:p>
            <a:pPr marL="0" indent="0">
              <a:buFont typeface="Arial"/>
              <a:buNone/>
            </a:pPr>
            <a:endParaRPr lang="en-US">
              <a:ea typeface="Calibri" panose="020F0502020204030204"/>
              <a:cs typeface="Calibri"/>
            </a:endParaRPr>
          </a:p>
        </p:txBody>
      </p:sp>
      <p:sp>
        <p:nvSpPr>
          <p:cNvPr id="4" name="Slide Number Placeholder 3"/>
          <p:cNvSpPr>
            <a:spLocks noGrp="1"/>
          </p:cNvSpPr>
          <p:nvPr>
            <p:ph type="sldNum" sz="quarter" idx="5"/>
          </p:nvPr>
        </p:nvSpPr>
        <p:spPr/>
        <p:txBody>
          <a:bodyPr/>
          <a:lstStyle/>
          <a:p>
            <a:fld id="{130C8C34-DB46-42E8-B711-7052A28E9A42}" type="slidenum">
              <a:rPr lang="en-US"/>
              <a:t>2</a:t>
            </a:fld>
            <a:endParaRPr lang="en-US"/>
          </a:p>
        </p:txBody>
      </p:sp>
    </p:spTree>
    <p:extLst>
      <p:ext uri="{BB962C8B-B14F-4D97-AF65-F5344CB8AC3E}">
        <p14:creationId xmlns:p14="http://schemas.microsoft.com/office/powerpoint/2010/main" val="22451053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30C8C34-DB46-42E8-B711-7052A28E9A42}" type="slidenum">
              <a:t>3</a:t>
            </a:fld>
            <a:endParaRPr lang="en-US"/>
          </a:p>
        </p:txBody>
      </p:sp>
    </p:spTree>
    <p:extLst>
      <p:ext uri="{BB962C8B-B14F-4D97-AF65-F5344CB8AC3E}">
        <p14:creationId xmlns:p14="http://schemas.microsoft.com/office/powerpoint/2010/main" val="38651161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69620" y="4400550"/>
            <a:ext cx="5402580" cy="4034790"/>
          </a:xfrm>
        </p:spPr>
        <p:txBody>
          <a:bodyPr/>
          <a:lstStyle/>
          <a:p>
            <a:pPr marL="0" indent="0">
              <a:buFont typeface="Arial" panose="020B0604020202020204" pitchFamily="34" charset="0"/>
              <a:buNone/>
            </a:pPr>
            <a:endParaRPr lang="en-GB"/>
          </a:p>
        </p:txBody>
      </p:sp>
      <p:sp>
        <p:nvSpPr>
          <p:cNvPr id="4" name="Slide Number Placeholder 3"/>
          <p:cNvSpPr>
            <a:spLocks noGrp="1"/>
          </p:cNvSpPr>
          <p:nvPr>
            <p:ph type="sldNum" sz="quarter" idx="5"/>
          </p:nvPr>
        </p:nvSpPr>
        <p:spPr/>
        <p:txBody>
          <a:bodyPr/>
          <a:lstStyle/>
          <a:p>
            <a:fld id="{130C8C34-DB46-42E8-B711-7052A28E9A42}" type="slidenum">
              <a:rPr lang="en-GB" smtClean="0"/>
              <a:t>4</a:t>
            </a:fld>
            <a:endParaRPr lang="en-GB"/>
          </a:p>
        </p:txBody>
      </p:sp>
    </p:spTree>
    <p:extLst>
      <p:ext uri="{BB962C8B-B14F-4D97-AF65-F5344CB8AC3E}">
        <p14:creationId xmlns:p14="http://schemas.microsoft.com/office/powerpoint/2010/main" val="37139693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50"/>
            <a:ext cx="5486400" cy="3989070"/>
          </a:xfrm>
        </p:spPr>
        <p:txBody>
          <a:bodyPr/>
          <a:lstStyle/>
          <a:p>
            <a:pPr marL="285750" indent="-285750">
              <a:lnSpc>
                <a:spcPct val="120000"/>
              </a:lnSpc>
              <a:spcAft>
                <a:spcPts val="600"/>
              </a:spcAft>
              <a:buFont typeface="Arial" panose="020B0604020202020204" pitchFamily="34" charset="0"/>
              <a:buChar char="•"/>
            </a:pPr>
            <a:endParaRPr lang="en-US"/>
          </a:p>
          <a:p>
            <a:pPr marL="285750" indent="-285750">
              <a:lnSpc>
                <a:spcPct val="120000"/>
              </a:lnSpc>
              <a:spcAft>
                <a:spcPts val="600"/>
              </a:spcAft>
              <a:buFont typeface="Arial" panose="020B0604020202020204" pitchFamily="34" charset="0"/>
              <a:buChar char="•"/>
            </a:pPr>
            <a:endParaRPr lang="en-GB"/>
          </a:p>
        </p:txBody>
      </p:sp>
      <p:sp>
        <p:nvSpPr>
          <p:cNvPr id="4" name="Slide Number Placeholder 3"/>
          <p:cNvSpPr>
            <a:spLocks noGrp="1"/>
          </p:cNvSpPr>
          <p:nvPr>
            <p:ph type="sldNum" sz="quarter" idx="5"/>
          </p:nvPr>
        </p:nvSpPr>
        <p:spPr/>
        <p:txBody>
          <a:bodyPr/>
          <a:lstStyle/>
          <a:p>
            <a:fld id="{130C8C34-DB46-42E8-B711-7052A28E9A42}" type="slidenum">
              <a:rPr lang="en-GB" smtClean="0"/>
              <a:t>5</a:t>
            </a:fld>
            <a:endParaRPr lang="en-GB"/>
          </a:p>
        </p:txBody>
      </p:sp>
    </p:spTree>
    <p:extLst>
      <p:ext uri="{BB962C8B-B14F-4D97-AF65-F5344CB8AC3E}">
        <p14:creationId xmlns:p14="http://schemas.microsoft.com/office/powerpoint/2010/main" val="12020550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cs typeface="Calibri"/>
            </a:endParaRPr>
          </a:p>
          <a:p>
            <a:endParaRPr lang="en-GB">
              <a:ea typeface="Calibri"/>
              <a:cs typeface="Calibri" panose="020F0502020204030204"/>
            </a:endParaRPr>
          </a:p>
        </p:txBody>
      </p:sp>
      <p:sp>
        <p:nvSpPr>
          <p:cNvPr id="4" name="Slide Number Placeholder 3"/>
          <p:cNvSpPr>
            <a:spLocks noGrp="1"/>
          </p:cNvSpPr>
          <p:nvPr>
            <p:ph type="sldNum" sz="quarter" idx="5"/>
          </p:nvPr>
        </p:nvSpPr>
        <p:spPr/>
        <p:txBody>
          <a:bodyPr/>
          <a:lstStyle/>
          <a:p>
            <a:fld id="{130C8C34-DB46-42E8-B711-7052A28E9A42}" type="slidenum">
              <a:rPr lang="en-GB" smtClean="0"/>
              <a:t>6</a:t>
            </a:fld>
            <a:endParaRPr lang="en-GB"/>
          </a:p>
        </p:txBody>
      </p:sp>
    </p:spTree>
    <p:extLst>
      <p:ext uri="{BB962C8B-B14F-4D97-AF65-F5344CB8AC3E}">
        <p14:creationId xmlns:p14="http://schemas.microsoft.com/office/powerpoint/2010/main" val="12660382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ea typeface="Calibri"/>
              <a:cs typeface="Calibri"/>
            </a:endParaRPr>
          </a:p>
        </p:txBody>
      </p:sp>
      <p:sp>
        <p:nvSpPr>
          <p:cNvPr id="4" name="Slide Number Placeholder 3"/>
          <p:cNvSpPr>
            <a:spLocks noGrp="1"/>
          </p:cNvSpPr>
          <p:nvPr>
            <p:ph type="sldNum" sz="quarter" idx="5"/>
          </p:nvPr>
        </p:nvSpPr>
        <p:spPr/>
        <p:txBody>
          <a:bodyPr/>
          <a:lstStyle/>
          <a:p>
            <a:fld id="{130C8C34-DB46-42E8-B711-7052A28E9A42}" type="slidenum">
              <a:rPr lang="en-US"/>
              <a:t>7</a:t>
            </a:fld>
            <a:endParaRPr lang="en-US"/>
          </a:p>
        </p:txBody>
      </p:sp>
    </p:spTree>
    <p:extLst>
      <p:ext uri="{BB962C8B-B14F-4D97-AF65-F5344CB8AC3E}">
        <p14:creationId xmlns:p14="http://schemas.microsoft.com/office/powerpoint/2010/main" val="6586614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cs typeface="Calibri"/>
            </a:endParaRPr>
          </a:p>
        </p:txBody>
      </p:sp>
      <p:sp>
        <p:nvSpPr>
          <p:cNvPr id="4" name="Slide Number Placeholder 3"/>
          <p:cNvSpPr>
            <a:spLocks noGrp="1"/>
          </p:cNvSpPr>
          <p:nvPr>
            <p:ph type="sldNum" sz="quarter" idx="5"/>
          </p:nvPr>
        </p:nvSpPr>
        <p:spPr/>
        <p:txBody>
          <a:bodyPr/>
          <a:lstStyle/>
          <a:p>
            <a:fld id="{130C8C34-DB46-42E8-B711-7052A28E9A42}" type="slidenum">
              <a:rPr lang="en-US"/>
              <a:t>8</a:t>
            </a:fld>
            <a:endParaRPr lang="en-US"/>
          </a:p>
        </p:txBody>
      </p:sp>
    </p:spTree>
    <p:extLst>
      <p:ext uri="{BB962C8B-B14F-4D97-AF65-F5344CB8AC3E}">
        <p14:creationId xmlns:p14="http://schemas.microsoft.com/office/powerpoint/2010/main" val="23597345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fld id="{130C8C34-DB46-42E8-B711-7052A28E9A42}" type="slidenum">
              <a:rPr lang="en-US"/>
              <a:t>9</a:t>
            </a:fld>
            <a:endParaRPr lang="en-US"/>
          </a:p>
        </p:txBody>
      </p:sp>
    </p:spTree>
    <p:extLst>
      <p:ext uri="{BB962C8B-B14F-4D97-AF65-F5344CB8AC3E}">
        <p14:creationId xmlns:p14="http://schemas.microsoft.com/office/powerpoint/2010/main" val="31750713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8" name="Freeform: Shape 17">
            <a:extLst>
              <a:ext uri="{FF2B5EF4-FFF2-40B4-BE49-F238E27FC236}">
                <a16:creationId xmlns:a16="http://schemas.microsoft.com/office/drawing/2014/main" id="{5CD60141-EEBD-4EC1-8E34-0344C16A18A2}"/>
              </a:ext>
              <a:ext uri="{C183D7F6-B498-43B3-948B-1728B52AA6E4}">
                <adec:decorative xmlns:adec="http://schemas.microsoft.com/office/drawing/2017/decorative" val="1"/>
              </a:ext>
            </a:extLst>
          </p:cNvPr>
          <p:cNvSpPr/>
          <p:nvPr/>
        </p:nvSpPr>
        <p:spPr>
          <a:xfrm>
            <a:off x="5318308" y="0"/>
            <a:ext cx="6873692" cy="6858000"/>
          </a:xfrm>
          <a:custGeom>
            <a:avLst/>
            <a:gdLst>
              <a:gd name="connsiteX0" fmla="*/ 11328900 w 12192000"/>
              <a:gd name="connsiteY0" fmla="*/ 0 h 6858000"/>
              <a:gd name="connsiteX1" fmla="*/ 12192000 w 12192000"/>
              <a:gd name="connsiteY1" fmla="*/ 0 h 6858000"/>
              <a:gd name="connsiteX2" fmla="*/ 12192000 w 12192000"/>
              <a:gd name="connsiteY2" fmla="*/ 6858000 h 6858000"/>
              <a:gd name="connsiteX3" fmla="*/ 5318308 w 12192000"/>
              <a:gd name="connsiteY3" fmla="*/ 6858000 h 6858000"/>
              <a:gd name="connsiteX4" fmla="*/ 11328897 w 12192000"/>
              <a:gd name="connsiteY4" fmla="*/ 4 h 6858000"/>
              <a:gd name="connsiteX5" fmla="*/ 11328898 w 12192000"/>
              <a:gd name="connsiteY5" fmla="*/ 2 h 6858000"/>
              <a:gd name="connsiteX6" fmla="*/ 0 w 12192000"/>
              <a:gd name="connsiteY6" fmla="*/ 0 h 6858000"/>
              <a:gd name="connsiteX7" fmla="*/ 6700 w 12192000"/>
              <a:gd name="connsiteY7" fmla="*/ 0 h 6858000"/>
              <a:gd name="connsiteX8" fmla="*/ 6700 w 12192000"/>
              <a:gd name="connsiteY8" fmla="*/ 6858000 h 6858000"/>
              <a:gd name="connsiteX9" fmla="*/ 0 w 12192000"/>
              <a:gd name="connsiteY9" fmla="*/ 6858000 h 6858000"/>
              <a:gd name="connsiteX0" fmla="*/ 11328900 w 12192000"/>
              <a:gd name="connsiteY0" fmla="*/ 0 h 6858000"/>
              <a:gd name="connsiteX1" fmla="*/ 12192000 w 12192000"/>
              <a:gd name="connsiteY1" fmla="*/ 0 h 6858000"/>
              <a:gd name="connsiteX2" fmla="*/ 12192000 w 12192000"/>
              <a:gd name="connsiteY2" fmla="*/ 6858000 h 6858000"/>
              <a:gd name="connsiteX3" fmla="*/ 5318308 w 12192000"/>
              <a:gd name="connsiteY3" fmla="*/ 6858000 h 6858000"/>
              <a:gd name="connsiteX4" fmla="*/ 11328897 w 12192000"/>
              <a:gd name="connsiteY4" fmla="*/ 4 h 6858000"/>
              <a:gd name="connsiteX5" fmla="*/ 11328898 w 12192000"/>
              <a:gd name="connsiteY5" fmla="*/ 2 h 6858000"/>
              <a:gd name="connsiteX6" fmla="*/ 11328900 w 12192000"/>
              <a:gd name="connsiteY6" fmla="*/ 0 h 6858000"/>
              <a:gd name="connsiteX7" fmla="*/ 0 w 12192000"/>
              <a:gd name="connsiteY7" fmla="*/ 6858000 h 6858000"/>
              <a:gd name="connsiteX8" fmla="*/ 6700 w 12192000"/>
              <a:gd name="connsiteY8" fmla="*/ 0 h 6858000"/>
              <a:gd name="connsiteX9" fmla="*/ 6700 w 12192000"/>
              <a:gd name="connsiteY9" fmla="*/ 6858000 h 6858000"/>
              <a:gd name="connsiteX10" fmla="*/ 0 w 12192000"/>
              <a:gd name="connsiteY10" fmla="*/ 6858000 h 6858000"/>
              <a:gd name="connsiteX0" fmla="*/ 11322200 w 12185300"/>
              <a:gd name="connsiteY0" fmla="*/ 0 h 6858000"/>
              <a:gd name="connsiteX1" fmla="*/ 12185300 w 12185300"/>
              <a:gd name="connsiteY1" fmla="*/ 0 h 6858000"/>
              <a:gd name="connsiteX2" fmla="*/ 12185300 w 12185300"/>
              <a:gd name="connsiteY2" fmla="*/ 6858000 h 6858000"/>
              <a:gd name="connsiteX3" fmla="*/ 5311608 w 12185300"/>
              <a:gd name="connsiteY3" fmla="*/ 6858000 h 6858000"/>
              <a:gd name="connsiteX4" fmla="*/ 11322197 w 12185300"/>
              <a:gd name="connsiteY4" fmla="*/ 4 h 6858000"/>
              <a:gd name="connsiteX5" fmla="*/ 11322198 w 12185300"/>
              <a:gd name="connsiteY5" fmla="*/ 2 h 6858000"/>
              <a:gd name="connsiteX6" fmla="*/ 11322200 w 12185300"/>
              <a:gd name="connsiteY6" fmla="*/ 0 h 6858000"/>
              <a:gd name="connsiteX7" fmla="*/ 0 w 12185300"/>
              <a:gd name="connsiteY7" fmla="*/ 6858000 h 6858000"/>
              <a:gd name="connsiteX8" fmla="*/ 0 w 12185300"/>
              <a:gd name="connsiteY8" fmla="*/ 0 h 6858000"/>
              <a:gd name="connsiteX9" fmla="*/ 0 w 12185300"/>
              <a:gd name="connsiteY9" fmla="*/ 6858000 h 6858000"/>
              <a:gd name="connsiteX0" fmla="*/ 6010592 w 6873692"/>
              <a:gd name="connsiteY0" fmla="*/ 0 h 6858000"/>
              <a:gd name="connsiteX1" fmla="*/ 6873692 w 6873692"/>
              <a:gd name="connsiteY1" fmla="*/ 0 h 6858000"/>
              <a:gd name="connsiteX2" fmla="*/ 6873692 w 6873692"/>
              <a:gd name="connsiteY2" fmla="*/ 6858000 h 6858000"/>
              <a:gd name="connsiteX3" fmla="*/ 0 w 6873692"/>
              <a:gd name="connsiteY3" fmla="*/ 6858000 h 6858000"/>
              <a:gd name="connsiteX4" fmla="*/ 6010589 w 6873692"/>
              <a:gd name="connsiteY4" fmla="*/ 4 h 6858000"/>
              <a:gd name="connsiteX5" fmla="*/ 6010590 w 6873692"/>
              <a:gd name="connsiteY5" fmla="*/ 2 h 6858000"/>
              <a:gd name="connsiteX6" fmla="*/ 6010592 w 687369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73692" h="6858000">
                <a:moveTo>
                  <a:pt x="6010592" y="0"/>
                </a:moveTo>
                <a:lnTo>
                  <a:pt x="6873692" y="0"/>
                </a:lnTo>
                <a:lnTo>
                  <a:pt x="6873692" y="6858000"/>
                </a:lnTo>
                <a:lnTo>
                  <a:pt x="0" y="6858000"/>
                </a:lnTo>
                <a:lnTo>
                  <a:pt x="6010589" y="4"/>
                </a:lnTo>
                <a:cubicBezTo>
                  <a:pt x="6010589" y="3"/>
                  <a:pt x="6010590" y="3"/>
                  <a:pt x="6010590" y="2"/>
                </a:cubicBezTo>
                <a:lnTo>
                  <a:pt x="6010592" y="0"/>
                </a:lnTo>
                <a:close/>
              </a:path>
            </a:pathLst>
          </a:cu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A65FCBBA-905A-4FD1-BFBA-F3EE6DA264E0}"/>
              </a:ext>
            </a:extLst>
          </p:cNvPr>
          <p:cNvSpPr>
            <a:spLocks noGrp="1"/>
          </p:cNvSpPr>
          <p:nvPr>
            <p:ph type="ctrTitle"/>
          </p:nvPr>
        </p:nvSpPr>
        <p:spPr>
          <a:xfrm>
            <a:off x="1143000" y="1181098"/>
            <a:ext cx="8986580" cy="2832404"/>
          </a:xfrm>
        </p:spPr>
        <p:txBody>
          <a:bodyPr anchor="t">
            <a:normAutofit/>
          </a:bodyPr>
          <a:lstStyle>
            <a:lvl1pPr algn="l">
              <a:lnSpc>
                <a:spcPct val="100000"/>
              </a:lnSpc>
              <a:defRPr sz="4800" cap="all" spc="300" baseline="0"/>
            </a:lvl1pPr>
          </a:lstStyle>
          <a:p>
            <a:r>
              <a:rPr lang="en-US"/>
              <a:t>Click to edit Master title style</a:t>
            </a:r>
          </a:p>
        </p:txBody>
      </p:sp>
      <p:sp>
        <p:nvSpPr>
          <p:cNvPr id="3" name="Subtitle 2">
            <a:extLst>
              <a:ext uri="{FF2B5EF4-FFF2-40B4-BE49-F238E27FC236}">
                <a16:creationId xmlns:a16="http://schemas.microsoft.com/office/drawing/2014/main" id="{13DD287E-F1C8-463F-8429-D1B5B1582520}"/>
              </a:ext>
            </a:extLst>
          </p:cNvPr>
          <p:cNvSpPr>
            <a:spLocks noGrp="1"/>
          </p:cNvSpPr>
          <p:nvPr>
            <p:ph type="subTitle" idx="1"/>
          </p:nvPr>
        </p:nvSpPr>
        <p:spPr>
          <a:xfrm>
            <a:off x="1143000" y="5463522"/>
            <a:ext cx="8986580" cy="650311"/>
          </a:xfrm>
        </p:spPr>
        <p:txBody>
          <a:bodyPr>
            <a:normAutofit/>
          </a:bodyPr>
          <a:lstStyle>
            <a:lvl1pPr marL="0" indent="0" algn="l">
              <a:lnSpc>
                <a:spcPct val="100000"/>
              </a:lnSpc>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81F44ED-7973-4A99-B2CA-A8962BCE0D5D}"/>
              </a:ext>
            </a:extLst>
          </p:cNvPr>
          <p:cNvSpPr>
            <a:spLocks noGrp="1"/>
          </p:cNvSpPr>
          <p:nvPr>
            <p:ph type="dt" sz="half" idx="10"/>
          </p:nvPr>
        </p:nvSpPr>
        <p:spPr/>
        <p:txBody>
          <a:bodyPr/>
          <a:lstStyle/>
          <a:p>
            <a:fld id="{3CADBD16-5BFB-4D9F-9646-C75D1B53BBB6}" type="datetimeFigureOut">
              <a:rPr lang="en-US" smtClean="0"/>
              <a:t>3/8/2024</a:t>
            </a:fld>
            <a:endParaRPr lang="en-US"/>
          </a:p>
        </p:txBody>
      </p:sp>
      <p:sp>
        <p:nvSpPr>
          <p:cNvPr id="5" name="Footer Placeholder 4">
            <a:extLst>
              <a:ext uri="{FF2B5EF4-FFF2-40B4-BE49-F238E27FC236}">
                <a16:creationId xmlns:a16="http://schemas.microsoft.com/office/drawing/2014/main" id="{08DF96F2-D6BE-49AC-A605-5AE87C3F2F1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817FC50-B13C-4B63-AE64-F71A6EDE63B6}"/>
              </a:ext>
            </a:extLst>
          </p:cNvPr>
          <p:cNvSpPr>
            <a:spLocks noGrp="1"/>
          </p:cNvSpPr>
          <p:nvPr>
            <p:ph type="sldNum" sz="quarter" idx="12"/>
          </p:nvPr>
        </p:nvSpPr>
        <p:spPr/>
        <p:txBody>
          <a:bodyPr/>
          <a:lstStyle/>
          <a:p>
            <a:fld id="{C0722274-0FAA-4649-AA4E-4210F4F32167}" type="slidenum">
              <a:rPr lang="en-US" smtClean="0"/>
              <a:t>‹#›</a:t>
            </a:fld>
            <a:endParaRPr lang="en-US"/>
          </a:p>
        </p:txBody>
      </p:sp>
      <p:cxnSp>
        <p:nvCxnSpPr>
          <p:cNvPr id="12" name="Straight Connector 11">
            <a:extLst>
              <a:ext uri="{FF2B5EF4-FFF2-40B4-BE49-F238E27FC236}">
                <a16:creationId xmlns:a16="http://schemas.microsoft.com/office/drawing/2014/main" id="{4C75A547-BCD1-42BE-966E-53CA0AB93165}"/>
              </a:ext>
            </a:extLst>
          </p:cNvPr>
          <p:cNvCxnSpPr>
            <a:cxnSpLocks/>
          </p:cNvCxnSpPr>
          <p:nvPr/>
        </p:nvCxnSpPr>
        <p:spPr>
          <a:xfrm>
            <a:off x="1188357" y="5151666"/>
            <a:ext cx="982254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714838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5A3BF2-BCE9-47D7-B1C0-1F0E4936B6B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92722E9-C3E4-48AF-996A-495AE659FA6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C9E516-382B-4845-93BF-20C16EE0DB05}"/>
              </a:ext>
            </a:extLst>
          </p:cNvPr>
          <p:cNvSpPr>
            <a:spLocks noGrp="1"/>
          </p:cNvSpPr>
          <p:nvPr>
            <p:ph type="dt" sz="half" idx="10"/>
          </p:nvPr>
        </p:nvSpPr>
        <p:spPr/>
        <p:txBody>
          <a:bodyPr/>
          <a:lstStyle/>
          <a:p>
            <a:fld id="{3CADBD16-5BFB-4D9F-9646-C75D1B53BBB6}" type="datetimeFigureOut">
              <a:rPr lang="en-US" smtClean="0"/>
              <a:t>3/8/2024</a:t>
            </a:fld>
            <a:endParaRPr lang="en-US"/>
          </a:p>
        </p:txBody>
      </p:sp>
      <p:sp>
        <p:nvSpPr>
          <p:cNvPr id="5" name="Footer Placeholder 4">
            <a:extLst>
              <a:ext uri="{FF2B5EF4-FFF2-40B4-BE49-F238E27FC236}">
                <a16:creationId xmlns:a16="http://schemas.microsoft.com/office/drawing/2014/main" id="{EAB96E16-F168-442A-843C-5D490D54B06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9A61BEA-A969-437A-BD8B-CB1B709AD430}"/>
              </a:ext>
            </a:extLst>
          </p:cNvPr>
          <p:cNvSpPr>
            <a:spLocks noGrp="1"/>
          </p:cNvSpPr>
          <p:nvPr>
            <p:ph type="sldNum" sz="quarter" idx="12"/>
          </p:nvPr>
        </p:nvSpPr>
        <p:spPr/>
        <p:txBody>
          <a:bodyPr/>
          <a:lstStyle/>
          <a:p>
            <a:fld id="{C0722274-0FAA-4649-AA4E-4210F4F32167}" type="slidenum">
              <a:rPr lang="en-US" smtClean="0"/>
              <a:t>‹#›</a:t>
            </a:fld>
            <a:endParaRPr lang="en-US"/>
          </a:p>
        </p:txBody>
      </p:sp>
    </p:spTree>
    <p:extLst>
      <p:ext uri="{BB962C8B-B14F-4D97-AF65-F5344CB8AC3E}">
        <p14:creationId xmlns:p14="http://schemas.microsoft.com/office/powerpoint/2010/main" val="12325962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6528449-3E11-45FF-BF3A-651867603E75}"/>
              </a:ext>
            </a:extLst>
          </p:cNvPr>
          <p:cNvSpPr>
            <a:spLocks noGrp="1"/>
          </p:cNvSpPr>
          <p:nvPr>
            <p:ph type="title" orient="vert"/>
          </p:nvPr>
        </p:nvSpPr>
        <p:spPr>
          <a:xfrm>
            <a:off x="8572500" y="870625"/>
            <a:ext cx="2476499" cy="5029201"/>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FC0EAB0-2DFA-4CBA-86B1-1826EF523D4D}"/>
              </a:ext>
            </a:extLst>
          </p:cNvPr>
          <p:cNvSpPr>
            <a:spLocks noGrp="1"/>
          </p:cNvSpPr>
          <p:nvPr>
            <p:ph type="body" orient="vert" idx="1"/>
          </p:nvPr>
        </p:nvSpPr>
        <p:spPr>
          <a:xfrm>
            <a:off x="1143000" y="870625"/>
            <a:ext cx="7324928" cy="502920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FA22F89-E1F5-45D7-945A-8A2886C4BA59}"/>
              </a:ext>
            </a:extLst>
          </p:cNvPr>
          <p:cNvSpPr>
            <a:spLocks noGrp="1"/>
          </p:cNvSpPr>
          <p:nvPr>
            <p:ph type="dt" sz="half" idx="10"/>
          </p:nvPr>
        </p:nvSpPr>
        <p:spPr/>
        <p:txBody>
          <a:bodyPr/>
          <a:lstStyle/>
          <a:p>
            <a:fld id="{3CADBD16-5BFB-4D9F-9646-C75D1B53BBB6}" type="datetimeFigureOut">
              <a:rPr lang="en-US" smtClean="0"/>
              <a:t>3/8/2024</a:t>
            </a:fld>
            <a:endParaRPr lang="en-US"/>
          </a:p>
        </p:txBody>
      </p:sp>
      <p:sp>
        <p:nvSpPr>
          <p:cNvPr id="5" name="Footer Placeholder 4">
            <a:extLst>
              <a:ext uri="{FF2B5EF4-FFF2-40B4-BE49-F238E27FC236}">
                <a16:creationId xmlns:a16="http://schemas.microsoft.com/office/drawing/2014/main" id="{637E7E82-5FB8-4289-AD0C-0BA788E1479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45A4046-1A2C-41F5-A177-1C3919C20569}"/>
              </a:ext>
            </a:extLst>
          </p:cNvPr>
          <p:cNvSpPr>
            <a:spLocks noGrp="1"/>
          </p:cNvSpPr>
          <p:nvPr>
            <p:ph type="sldNum" sz="quarter" idx="12"/>
          </p:nvPr>
        </p:nvSpPr>
        <p:spPr/>
        <p:txBody>
          <a:bodyPr/>
          <a:lstStyle/>
          <a:p>
            <a:fld id="{C0722274-0FAA-4649-AA4E-4210F4F32167}" type="slidenum">
              <a:rPr lang="en-US" smtClean="0"/>
              <a:t>‹#›</a:t>
            </a:fld>
            <a:endParaRPr lang="en-US"/>
          </a:p>
        </p:txBody>
      </p:sp>
    </p:spTree>
    <p:extLst>
      <p:ext uri="{BB962C8B-B14F-4D97-AF65-F5344CB8AC3E}">
        <p14:creationId xmlns:p14="http://schemas.microsoft.com/office/powerpoint/2010/main" val="19779835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ECD6F3-88F1-4195-8395-57AA096BB3B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ED8D06C-EB08-40B3-AFB3-A62F4411221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103962F-B413-4C4C-A490-724DDB9E7DB9}"/>
              </a:ext>
            </a:extLst>
          </p:cNvPr>
          <p:cNvSpPr>
            <a:spLocks noGrp="1"/>
          </p:cNvSpPr>
          <p:nvPr>
            <p:ph type="dt" sz="half" idx="10"/>
          </p:nvPr>
        </p:nvSpPr>
        <p:spPr/>
        <p:txBody>
          <a:bodyPr/>
          <a:lstStyle/>
          <a:p>
            <a:fld id="{3CADBD16-5BFB-4D9F-9646-C75D1B53BBB6}" type="datetimeFigureOut">
              <a:rPr lang="en-US" smtClean="0"/>
              <a:t>3/8/2024</a:t>
            </a:fld>
            <a:endParaRPr lang="en-US"/>
          </a:p>
        </p:txBody>
      </p:sp>
      <p:sp>
        <p:nvSpPr>
          <p:cNvPr id="5" name="Footer Placeholder 4">
            <a:extLst>
              <a:ext uri="{FF2B5EF4-FFF2-40B4-BE49-F238E27FC236}">
                <a16:creationId xmlns:a16="http://schemas.microsoft.com/office/drawing/2014/main" id="{02871813-4E87-4C04-835D-76246010B06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A922BA3-033C-491E-A045-F0052AC19A8C}"/>
              </a:ext>
            </a:extLst>
          </p:cNvPr>
          <p:cNvSpPr>
            <a:spLocks noGrp="1"/>
          </p:cNvSpPr>
          <p:nvPr>
            <p:ph type="sldNum" sz="quarter" idx="12"/>
          </p:nvPr>
        </p:nvSpPr>
        <p:spPr/>
        <p:txBody>
          <a:bodyPr/>
          <a:lstStyle/>
          <a:p>
            <a:fld id="{C0722274-0FAA-4649-AA4E-4210F4F32167}" type="slidenum">
              <a:rPr lang="en-US" smtClean="0"/>
              <a:t>‹#›</a:t>
            </a:fld>
            <a:endParaRPr lang="en-US"/>
          </a:p>
        </p:txBody>
      </p:sp>
    </p:spTree>
    <p:extLst>
      <p:ext uri="{BB962C8B-B14F-4D97-AF65-F5344CB8AC3E}">
        <p14:creationId xmlns:p14="http://schemas.microsoft.com/office/powerpoint/2010/main" val="34134900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FE19AD-2EDD-4B4F-9F9E-46A4441847A6}"/>
              </a:ext>
            </a:extLst>
          </p:cNvPr>
          <p:cNvSpPr>
            <a:spLocks noGrp="1"/>
          </p:cNvSpPr>
          <p:nvPr>
            <p:ph type="title"/>
          </p:nvPr>
        </p:nvSpPr>
        <p:spPr>
          <a:xfrm>
            <a:off x="1143000" y="1709738"/>
            <a:ext cx="8520952" cy="2852737"/>
          </a:xfrm>
        </p:spPr>
        <p:txBody>
          <a:bodyPr anchor="b">
            <a:normAutofit/>
          </a:bodyPr>
          <a:lstStyle>
            <a:lvl1pPr>
              <a:defRPr sz="4800"/>
            </a:lvl1pPr>
          </a:lstStyle>
          <a:p>
            <a:r>
              <a:rPr lang="en-US"/>
              <a:t>Click to edit Master title style</a:t>
            </a:r>
          </a:p>
        </p:txBody>
      </p:sp>
      <p:sp>
        <p:nvSpPr>
          <p:cNvPr id="3" name="Text Placeholder 2">
            <a:extLst>
              <a:ext uri="{FF2B5EF4-FFF2-40B4-BE49-F238E27FC236}">
                <a16:creationId xmlns:a16="http://schemas.microsoft.com/office/drawing/2014/main" id="{00EE5927-21D5-4EBA-A112-CAD1BD38BCB1}"/>
              </a:ext>
            </a:extLst>
          </p:cNvPr>
          <p:cNvSpPr>
            <a:spLocks noGrp="1"/>
          </p:cNvSpPr>
          <p:nvPr>
            <p:ph type="body" idx="1"/>
          </p:nvPr>
        </p:nvSpPr>
        <p:spPr>
          <a:xfrm>
            <a:off x="1143000" y="4589466"/>
            <a:ext cx="8520952" cy="813266"/>
          </a:xfrm>
        </p:spPr>
        <p:txBody>
          <a:bodyPr>
            <a:normAutofit/>
          </a:bodyPr>
          <a:lstStyle>
            <a:lvl1pPr marL="0" indent="0">
              <a:buNone/>
              <a:defRPr sz="1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CEF0D16-9D87-4D76-A5A5-534E24B7DD25}"/>
              </a:ext>
            </a:extLst>
          </p:cNvPr>
          <p:cNvSpPr>
            <a:spLocks noGrp="1"/>
          </p:cNvSpPr>
          <p:nvPr>
            <p:ph type="dt" sz="half" idx="10"/>
          </p:nvPr>
        </p:nvSpPr>
        <p:spPr/>
        <p:txBody>
          <a:bodyPr/>
          <a:lstStyle/>
          <a:p>
            <a:fld id="{3CADBD16-5BFB-4D9F-9646-C75D1B53BBB6}" type="datetimeFigureOut">
              <a:rPr lang="en-US" smtClean="0"/>
              <a:t>3/8/2024</a:t>
            </a:fld>
            <a:endParaRPr lang="en-US"/>
          </a:p>
        </p:txBody>
      </p:sp>
      <p:sp>
        <p:nvSpPr>
          <p:cNvPr id="5" name="Footer Placeholder 4">
            <a:extLst>
              <a:ext uri="{FF2B5EF4-FFF2-40B4-BE49-F238E27FC236}">
                <a16:creationId xmlns:a16="http://schemas.microsoft.com/office/drawing/2014/main" id="{5965F387-5AAC-45D0-ABCE-B1CF4BC7E0A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8AF6FE-0006-4F40-A7FB-E0FDBADF7548}"/>
              </a:ext>
            </a:extLst>
          </p:cNvPr>
          <p:cNvSpPr>
            <a:spLocks noGrp="1"/>
          </p:cNvSpPr>
          <p:nvPr>
            <p:ph type="sldNum" sz="quarter" idx="12"/>
          </p:nvPr>
        </p:nvSpPr>
        <p:spPr/>
        <p:txBody>
          <a:bodyPr/>
          <a:lstStyle/>
          <a:p>
            <a:fld id="{C0722274-0FAA-4649-AA4E-4210F4F32167}" type="slidenum">
              <a:rPr lang="en-US" smtClean="0"/>
              <a:t>‹#›</a:t>
            </a:fld>
            <a:endParaRPr lang="en-US"/>
          </a:p>
        </p:txBody>
      </p:sp>
    </p:spTree>
    <p:extLst>
      <p:ext uri="{BB962C8B-B14F-4D97-AF65-F5344CB8AC3E}">
        <p14:creationId xmlns:p14="http://schemas.microsoft.com/office/powerpoint/2010/main" val="32052712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E8AADE-587E-4574-B21B-7ABDE5A2364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E2F9DA5-4DFB-4211-A58A-FFD842C27A65}"/>
              </a:ext>
            </a:extLst>
          </p:cNvPr>
          <p:cNvSpPr>
            <a:spLocks noGrp="1"/>
          </p:cNvSpPr>
          <p:nvPr>
            <p:ph sz="half" idx="1"/>
          </p:nvPr>
        </p:nvSpPr>
        <p:spPr>
          <a:xfrm>
            <a:off x="1143000" y="2339501"/>
            <a:ext cx="4798979" cy="355059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AA99F26-66AF-4614-91CE-C93A24BAC23A}"/>
              </a:ext>
            </a:extLst>
          </p:cNvPr>
          <p:cNvSpPr>
            <a:spLocks noGrp="1"/>
          </p:cNvSpPr>
          <p:nvPr>
            <p:ph sz="half" idx="2"/>
          </p:nvPr>
        </p:nvSpPr>
        <p:spPr>
          <a:xfrm>
            <a:off x="6250020" y="2339501"/>
            <a:ext cx="4798980" cy="355059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F8F678E-59B5-4DF9-ABCB-506B9CB701CC}"/>
              </a:ext>
            </a:extLst>
          </p:cNvPr>
          <p:cNvSpPr>
            <a:spLocks noGrp="1"/>
          </p:cNvSpPr>
          <p:nvPr>
            <p:ph type="dt" sz="half" idx="10"/>
          </p:nvPr>
        </p:nvSpPr>
        <p:spPr/>
        <p:txBody>
          <a:bodyPr/>
          <a:lstStyle/>
          <a:p>
            <a:fld id="{3CADBD16-5BFB-4D9F-9646-C75D1B53BBB6}" type="datetimeFigureOut">
              <a:rPr lang="en-US" smtClean="0"/>
              <a:t>3/8/2024</a:t>
            </a:fld>
            <a:endParaRPr lang="en-US"/>
          </a:p>
        </p:txBody>
      </p:sp>
      <p:sp>
        <p:nvSpPr>
          <p:cNvPr id="6" name="Footer Placeholder 5">
            <a:extLst>
              <a:ext uri="{FF2B5EF4-FFF2-40B4-BE49-F238E27FC236}">
                <a16:creationId xmlns:a16="http://schemas.microsoft.com/office/drawing/2014/main" id="{18B50A53-317B-444A-9BA2-F69CDBF5DA6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0B269A1-B0FB-4C8F-B6AA-0718C92D3D22}"/>
              </a:ext>
            </a:extLst>
          </p:cNvPr>
          <p:cNvSpPr>
            <a:spLocks noGrp="1"/>
          </p:cNvSpPr>
          <p:nvPr>
            <p:ph type="sldNum" sz="quarter" idx="12"/>
          </p:nvPr>
        </p:nvSpPr>
        <p:spPr/>
        <p:txBody>
          <a:bodyPr/>
          <a:lstStyle/>
          <a:p>
            <a:fld id="{C0722274-0FAA-4649-AA4E-4210F4F32167}" type="slidenum">
              <a:rPr lang="en-US" smtClean="0"/>
              <a:t>‹#›</a:t>
            </a:fld>
            <a:endParaRPr lang="en-US"/>
          </a:p>
        </p:txBody>
      </p:sp>
    </p:spTree>
    <p:extLst>
      <p:ext uri="{BB962C8B-B14F-4D97-AF65-F5344CB8AC3E}">
        <p14:creationId xmlns:p14="http://schemas.microsoft.com/office/powerpoint/2010/main" val="362508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12BBBF-42B2-4A5D-B145-46983A530170}"/>
              </a:ext>
            </a:extLst>
          </p:cNvPr>
          <p:cNvSpPr>
            <a:spLocks noGrp="1"/>
          </p:cNvSpPr>
          <p:nvPr>
            <p:ph type="title"/>
          </p:nvPr>
        </p:nvSpPr>
        <p:spPr>
          <a:xfrm>
            <a:off x="1143000" y="1133272"/>
            <a:ext cx="9905999" cy="846307"/>
          </a:xfrm>
        </p:spPr>
        <p:txBody>
          <a:bodyPr/>
          <a:lstStyle/>
          <a:p>
            <a:r>
              <a:rPr lang="en-US"/>
              <a:t>Click to edit Master title style</a:t>
            </a:r>
          </a:p>
        </p:txBody>
      </p:sp>
      <p:sp>
        <p:nvSpPr>
          <p:cNvPr id="3" name="Text Placeholder 2">
            <a:extLst>
              <a:ext uri="{FF2B5EF4-FFF2-40B4-BE49-F238E27FC236}">
                <a16:creationId xmlns:a16="http://schemas.microsoft.com/office/drawing/2014/main" id="{E804BE44-5271-4B5D-B649-35E3AF20B48F}"/>
              </a:ext>
            </a:extLst>
          </p:cNvPr>
          <p:cNvSpPr>
            <a:spLocks noGrp="1"/>
          </p:cNvSpPr>
          <p:nvPr>
            <p:ph type="body" idx="1"/>
          </p:nvPr>
        </p:nvSpPr>
        <p:spPr>
          <a:xfrm>
            <a:off x="1142999" y="2067127"/>
            <a:ext cx="4798980" cy="710119"/>
          </a:xfrm>
        </p:spPr>
        <p:txBody>
          <a:bodyPr anchor="b">
            <a:normAutofit/>
          </a:bodyPr>
          <a:lstStyle>
            <a:lvl1pPr marL="0" indent="0">
              <a:buNone/>
              <a:defRPr sz="2000" b="0"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4D7891E-0C0A-4688-97DD-C0715E322194}"/>
              </a:ext>
            </a:extLst>
          </p:cNvPr>
          <p:cNvSpPr>
            <a:spLocks noGrp="1"/>
          </p:cNvSpPr>
          <p:nvPr>
            <p:ph sz="half" idx="2"/>
          </p:nvPr>
        </p:nvSpPr>
        <p:spPr>
          <a:xfrm>
            <a:off x="1143001" y="2864795"/>
            <a:ext cx="4798978" cy="30253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75EAF30-3412-49B0-93D1-596CC2695B26}"/>
              </a:ext>
            </a:extLst>
          </p:cNvPr>
          <p:cNvSpPr>
            <a:spLocks noGrp="1"/>
          </p:cNvSpPr>
          <p:nvPr>
            <p:ph type="body" sz="quarter" idx="3"/>
          </p:nvPr>
        </p:nvSpPr>
        <p:spPr>
          <a:xfrm>
            <a:off x="6250018" y="2067127"/>
            <a:ext cx="4798981" cy="710119"/>
          </a:xfrm>
        </p:spPr>
        <p:txBody>
          <a:bodyPr anchor="b">
            <a:normAutofit/>
          </a:bodyPr>
          <a:lstStyle>
            <a:lvl1pPr marL="0" indent="0">
              <a:buNone/>
              <a:defRPr sz="2000" b="0"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707B9B7-F41C-4314-9F0C-BB84547FB8CA}"/>
              </a:ext>
            </a:extLst>
          </p:cNvPr>
          <p:cNvSpPr>
            <a:spLocks noGrp="1"/>
          </p:cNvSpPr>
          <p:nvPr>
            <p:ph sz="quarter" idx="4"/>
          </p:nvPr>
        </p:nvSpPr>
        <p:spPr>
          <a:xfrm>
            <a:off x="6250019" y="2864795"/>
            <a:ext cx="4798982" cy="30253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421587F-6AFC-4906-86EB-6B0A86EEF300}"/>
              </a:ext>
            </a:extLst>
          </p:cNvPr>
          <p:cNvSpPr>
            <a:spLocks noGrp="1"/>
          </p:cNvSpPr>
          <p:nvPr>
            <p:ph type="dt" sz="half" idx="10"/>
          </p:nvPr>
        </p:nvSpPr>
        <p:spPr/>
        <p:txBody>
          <a:bodyPr/>
          <a:lstStyle/>
          <a:p>
            <a:fld id="{3CADBD16-5BFB-4D9F-9646-C75D1B53BBB6}" type="datetimeFigureOut">
              <a:rPr lang="en-US" smtClean="0"/>
              <a:t>3/8/2024</a:t>
            </a:fld>
            <a:endParaRPr lang="en-US"/>
          </a:p>
        </p:txBody>
      </p:sp>
      <p:sp>
        <p:nvSpPr>
          <p:cNvPr id="8" name="Footer Placeholder 7">
            <a:extLst>
              <a:ext uri="{FF2B5EF4-FFF2-40B4-BE49-F238E27FC236}">
                <a16:creationId xmlns:a16="http://schemas.microsoft.com/office/drawing/2014/main" id="{354BE2C5-583B-49BC-9864-B01EEF79874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B39B236-45F5-4CC6-8D53-A6903A1CC8B3}"/>
              </a:ext>
            </a:extLst>
          </p:cNvPr>
          <p:cNvSpPr>
            <a:spLocks noGrp="1"/>
          </p:cNvSpPr>
          <p:nvPr>
            <p:ph type="sldNum" sz="quarter" idx="12"/>
          </p:nvPr>
        </p:nvSpPr>
        <p:spPr/>
        <p:txBody>
          <a:bodyPr/>
          <a:lstStyle/>
          <a:p>
            <a:fld id="{C0722274-0FAA-4649-AA4E-4210F4F32167}" type="slidenum">
              <a:rPr lang="en-US" smtClean="0"/>
              <a:t>‹#›</a:t>
            </a:fld>
            <a:endParaRPr lang="en-US"/>
          </a:p>
        </p:txBody>
      </p:sp>
    </p:spTree>
    <p:extLst>
      <p:ext uri="{BB962C8B-B14F-4D97-AF65-F5344CB8AC3E}">
        <p14:creationId xmlns:p14="http://schemas.microsoft.com/office/powerpoint/2010/main" val="32939365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36B206-0678-4577-B79F-760526A5FD76}"/>
              </a:ext>
            </a:extLst>
          </p:cNvPr>
          <p:cNvSpPr>
            <a:spLocks noGrp="1"/>
          </p:cNvSpPr>
          <p:nvPr>
            <p:ph type="title"/>
          </p:nvPr>
        </p:nvSpPr>
        <p:spPr>
          <a:xfrm>
            <a:off x="2019300" y="1322615"/>
            <a:ext cx="8175171" cy="4212771"/>
          </a:xfrm>
        </p:spPr>
        <p:txBody>
          <a:bodyPr/>
          <a:lstStyle>
            <a:lvl1pPr algn="ctr">
              <a:defRPr/>
            </a:lvl1pPr>
          </a:lstStyle>
          <a:p>
            <a:r>
              <a:rPr lang="en-US"/>
              <a:t>Click to edit Master title style</a:t>
            </a:r>
          </a:p>
        </p:txBody>
      </p:sp>
      <p:sp>
        <p:nvSpPr>
          <p:cNvPr id="3" name="Date Placeholder 2">
            <a:extLst>
              <a:ext uri="{FF2B5EF4-FFF2-40B4-BE49-F238E27FC236}">
                <a16:creationId xmlns:a16="http://schemas.microsoft.com/office/drawing/2014/main" id="{E6D5FCB8-AFD3-4801-BBD6-9548F4CF7C86}"/>
              </a:ext>
            </a:extLst>
          </p:cNvPr>
          <p:cNvSpPr>
            <a:spLocks noGrp="1"/>
          </p:cNvSpPr>
          <p:nvPr>
            <p:ph type="dt" sz="half" idx="10"/>
          </p:nvPr>
        </p:nvSpPr>
        <p:spPr/>
        <p:txBody>
          <a:bodyPr/>
          <a:lstStyle/>
          <a:p>
            <a:fld id="{3CADBD16-5BFB-4D9F-9646-C75D1B53BBB6}" type="datetimeFigureOut">
              <a:rPr lang="en-US" smtClean="0"/>
              <a:t>3/8/2024</a:t>
            </a:fld>
            <a:endParaRPr lang="en-US"/>
          </a:p>
        </p:txBody>
      </p:sp>
      <p:sp>
        <p:nvSpPr>
          <p:cNvPr id="4" name="Footer Placeholder 3">
            <a:extLst>
              <a:ext uri="{FF2B5EF4-FFF2-40B4-BE49-F238E27FC236}">
                <a16:creationId xmlns:a16="http://schemas.microsoft.com/office/drawing/2014/main" id="{0F6DACF8-CBC0-416B-B28E-EE18C42383B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70C7421-FF49-4CE9-87D0-2B4FFE0E3DC4}"/>
              </a:ext>
            </a:extLst>
          </p:cNvPr>
          <p:cNvSpPr>
            <a:spLocks noGrp="1"/>
          </p:cNvSpPr>
          <p:nvPr>
            <p:ph type="sldNum" sz="quarter" idx="12"/>
          </p:nvPr>
        </p:nvSpPr>
        <p:spPr/>
        <p:txBody>
          <a:bodyPr/>
          <a:lstStyle/>
          <a:p>
            <a:fld id="{C0722274-0FAA-4649-AA4E-4210F4F32167}" type="slidenum">
              <a:rPr lang="en-US" smtClean="0"/>
              <a:t>‹#›</a:t>
            </a:fld>
            <a:endParaRPr lang="en-US"/>
          </a:p>
        </p:txBody>
      </p:sp>
    </p:spTree>
    <p:extLst>
      <p:ext uri="{BB962C8B-B14F-4D97-AF65-F5344CB8AC3E}">
        <p14:creationId xmlns:p14="http://schemas.microsoft.com/office/powerpoint/2010/main" val="16194829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D19CBFE-15AA-4447-9F9C-D8B0BEB242DA}"/>
              </a:ext>
            </a:extLst>
          </p:cNvPr>
          <p:cNvSpPr>
            <a:spLocks noGrp="1"/>
          </p:cNvSpPr>
          <p:nvPr>
            <p:ph type="dt" sz="half" idx="10"/>
          </p:nvPr>
        </p:nvSpPr>
        <p:spPr/>
        <p:txBody>
          <a:bodyPr/>
          <a:lstStyle/>
          <a:p>
            <a:fld id="{3CADBD16-5BFB-4D9F-9646-C75D1B53BBB6}" type="datetimeFigureOut">
              <a:rPr lang="en-US" smtClean="0"/>
              <a:t>3/8/2024</a:t>
            </a:fld>
            <a:endParaRPr lang="en-US"/>
          </a:p>
        </p:txBody>
      </p:sp>
      <p:sp>
        <p:nvSpPr>
          <p:cNvPr id="3" name="Footer Placeholder 2">
            <a:extLst>
              <a:ext uri="{FF2B5EF4-FFF2-40B4-BE49-F238E27FC236}">
                <a16:creationId xmlns:a16="http://schemas.microsoft.com/office/drawing/2014/main" id="{C6B48227-EC1E-4063-9682-891A2DB1A84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22C6A63-C3F4-4563-A542-9A41AC946C32}"/>
              </a:ext>
            </a:extLst>
          </p:cNvPr>
          <p:cNvSpPr>
            <a:spLocks noGrp="1"/>
          </p:cNvSpPr>
          <p:nvPr>
            <p:ph type="sldNum" sz="quarter" idx="12"/>
          </p:nvPr>
        </p:nvSpPr>
        <p:spPr/>
        <p:txBody>
          <a:bodyPr/>
          <a:lstStyle/>
          <a:p>
            <a:fld id="{C0722274-0FAA-4649-AA4E-4210F4F32167}" type="slidenum">
              <a:rPr lang="en-US" smtClean="0"/>
              <a:t>‹#›</a:t>
            </a:fld>
            <a:endParaRPr lang="en-US"/>
          </a:p>
        </p:txBody>
      </p:sp>
    </p:spTree>
    <p:extLst>
      <p:ext uri="{BB962C8B-B14F-4D97-AF65-F5344CB8AC3E}">
        <p14:creationId xmlns:p14="http://schemas.microsoft.com/office/powerpoint/2010/main" val="20413911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6900C1-FE18-461C-801C-8626C7759861}"/>
              </a:ext>
            </a:extLst>
          </p:cNvPr>
          <p:cNvSpPr>
            <a:spLocks noGrp="1"/>
          </p:cNvSpPr>
          <p:nvPr>
            <p:ph type="title"/>
          </p:nvPr>
        </p:nvSpPr>
        <p:spPr>
          <a:xfrm>
            <a:off x="1143000" y="1600200"/>
            <a:ext cx="3932237" cy="1964986"/>
          </a:xfrm>
        </p:spPr>
        <p:txBody>
          <a:bodyPr anchor="b">
            <a:normAutofit/>
          </a:bodyPr>
          <a:lstStyle>
            <a:lvl1pPr>
              <a:lnSpc>
                <a:spcPct val="110000"/>
              </a:lnSpc>
              <a:defRPr sz="2400" cap="all" spc="300" baseline="0"/>
            </a:lvl1pPr>
          </a:lstStyle>
          <a:p>
            <a:r>
              <a:rPr lang="en-US"/>
              <a:t>Click to edit Master title style</a:t>
            </a:r>
          </a:p>
        </p:txBody>
      </p:sp>
      <p:sp>
        <p:nvSpPr>
          <p:cNvPr id="3" name="Content Placeholder 2">
            <a:extLst>
              <a:ext uri="{FF2B5EF4-FFF2-40B4-BE49-F238E27FC236}">
                <a16:creationId xmlns:a16="http://schemas.microsoft.com/office/drawing/2014/main" id="{AB14CFF3-3406-49E3-9D5A-1BE90FFA508E}"/>
              </a:ext>
            </a:extLst>
          </p:cNvPr>
          <p:cNvSpPr>
            <a:spLocks noGrp="1"/>
          </p:cNvSpPr>
          <p:nvPr>
            <p:ph idx="1"/>
          </p:nvPr>
        </p:nvSpPr>
        <p:spPr>
          <a:xfrm>
            <a:off x="5627451" y="987425"/>
            <a:ext cx="5421548"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33D14FF-9082-4BBA-BC7A-F4C5B78599C5}"/>
              </a:ext>
            </a:extLst>
          </p:cNvPr>
          <p:cNvSpPr>
            <a:spLocks noGrp="1"/>
          </p:cNvSpPr>
          <p:nvPr>
            <p:ph type="body" sz="half" idx="2"/>
          </p:nvPr>
        </p:nvSpPr>
        <p:spPr>
          <a:xfrm>
            <a:off x="1143000" y="3662464"/>
            <a:ext cx="3932237" cy="2206523"/>
          </a:xfrm>
        </p:spPr>
        <p:txBody>
          <a:bodyPr/>
          <a:lstStyle>
            <a:lvl1pPr marL="0" indent="0">
              <a:buNone/>
              <a:defRPr sz="1600" i="1"/>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D5A2726-EB8E-4DF7-9A1B-F03BD8C7179E}"/>
              </a:ext>
            </a:extLst>
          </p:cNvPr>
          <p:cNvSpPr>
            <a:spLocks noGrp="1"/>
          </p:cNvSpPr>
          <p:nvPr>
            <p:ph type="dt" sz="half" idx="10"/>
          </p:nvPr>
        </p:nvSpPr>
        <p:spPr/>
        <p:txBody>
          <a:bodyPr/>
          <a:lstStyle/>
          <a:p>
            <a:fld id="{3CADBD16-5BFB-4D9F-9646-C75D1B53BBB6}" type="datetimeFigureOut">
              <a:rPr lang="en-US" smtClean="0"/>
              <a:t>3/8/2024</a:t>
            </a:fld>
            <a:endParaRPr lang="en-US"/>
          </a:p>
        </p:txBody>
      </p:sp>
      <p:sp>
        <p:nvSpPr>
          <p:cNvPr id="6" name="Footer Placeholder 5">
            <a:extLst>
              <a:ext uri="{FF2B5EF4-FFF2-40B4-BE49-F238E27FC236}">
                <a16:creationId xmlns:a16="http://schemas.microsoft.com/office/drawing/2014/main" id="{8D9929BE-611C-4FE6-B0A5-E0FF9DF969E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7B90B32-1D0E-4BCD-8850-59EA235F7EB4}"/>
              </a:ext>
            </a:extLst>
          </p:cNvPr>
          <p:cNvSpPr>
            <a:spLocks noGrp="1"/>
          </p:cNvSpPr>
          <p:nvPr>
            <p:ph type="sldNum" sz="quarter" idx="12"/>
          </p:nvPr>
        </p:nvSpPr>
        <p:spPr/>
        <p:txBody>
          <a:bodyPr/>
          <a:lstStyle/>
          <a:p>
            <a:fld id="{C0722274-0FAA-4649-AA4E-4210F4F32167}" type="slidenum">
              <a:rPr lang="en-US" smtClean="0"/>
              <a:t>‹#›</a:t>
            </a:fld>
            <a:endParaRPr lang="en-US"/>
          </a:p>
        </p:txBody>
      </p:sp>
    </p:spTree>
    <p:extLst>
      <p:ext uri="{BB962C8B-B14F-4D97-AF65-F5344CB8AC3E}">
        <p14:creationId xmlns:p14="http://schemas.microsoft.com/office/powerpoint/2010/main" val="22215697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CA1460E-1069-4FCA-B04E-28F77C861046}"/>
              </a:ext>
            </a:extLst>
          </p:cNvPr>
          <p:cNvSpPr>
            <a:spLocks noGrp="1"/>
          </p:cNvSpPr>
          <p:nvPr>
            <p:ph type="pic" idx="1"/>
          </p:nvPr>
        </p:nvSpPr>
        <p:spPr>
          <a:xfrm>
            <a:off x="5513614" y="987425"/>
            <a:ext cx="5535386"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6138C1E-867B-4FE9-8783-9B1246AEB797}"/>
              </a:ext>
            </a:extLst>
          </p:cNvPr>
          <p:cNvSpPr>
            <a:spLocks noGrp="1"/>
          </p:cNvSpPr>
          <p:nvPr>
            <p:ph type="body" sz="half" idx="2"/>
          </p:nvPr>
        </p:nvSpPr>
        <p:spPr>
          <a:xfrm>
            <a:off x="1143000" y="3657601"/>
            <a:ext cx="3932236" cy="2211388"/>
          </a:xfrm>
        </p:spPr>
        <p:txBody>
          <a:bodyPr/>
          <a:lstStyle>
            <a:lvl1pPr marL="0" indent="0">
              <a:buNone/>
              <a:defRPr sz="1600" i="1"/>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0721568-4870-46F2-9F7E-F410702012D9}"/>
              </a:ext>
            </a:extLst>
          </p:cNvPr>
          <p:cNvSpPr>
            <a:spLocks noGrp="1"/>
          </p:cNvSpPr>
          <p:nvPr>
            <p:ph type="dt" sz="half" idx="10"/>
          </p:nvPr>
        </p:nvSpPr>
        <p:spPr/>
        <p:txBody>
          <a:bodyPr/>
          <a:lstStyle/>
          <a:p>
            <a:fld id="{3CADBD16-5BFB-4D9F-9646-C75D1B53BBB6}" type="datetimeFigureOut">
              <a:rPr lang="en-US" smtClean="0"/>
              <a:t>3/8/2024</a:t>
            </a:fld>
            <a:endParaRPr lang="en-US"/>
          </a:p>
        </p:txBody>
      </p:sp>
      <p:sp>
        <p:nvSpPr>
          <p:cNvPr id="6" name="Footer Placeholder 5">
            <a:extLst>
              <a:ext uri="{FF2B5EF4-FFF2-40B4-BE49-F238E27FC236}">
                <a16:creationId xmlns:a16="http://schemas.microsoft.com/office/drawing/2014/main" id="{0BB3CC65-0E73-45A1-9D4F-3F4559B3B65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58C58CD-9BC3-431E-A7B4-D596A7F06C5E}"/>
              </a:ext>
            </a:extLst>
          </p:cNvPr>
          <p:cNvSpPr>
            <a:spLocks noGrp="1"/>
          </p:cNvSpPr>
          <p:nvPr>
            <p:ph type="sldNum" sz="quarter" idx="12"/>
          </p:nvPr>
        </p:nvSpPr>
        <p:spPr/>
        <p:txBody>
          <a:bodyPr/>
          <a:lstStyle/>
          <a:p>
            <a:fld id="{C0722274-0FAA-4649-AA4E-4210F4F32167}" type="slidenum">
              <a:rPr lang="en-US" smtClean="0"/>
              <a:t>‹#›</a:t>
            </a:fld>
            <a:endParaRPr lang="en-US"/>
          </a:p>
        </p:txBody>
      </p:sp>
      <p:sp>
        <p:nvSpPr>
          <p:cNvPr id="2" name="Title 1">
            <a:extLst>
              <a:ext uri="{FF2B5EF4-FFF2-40B4-BE49-F238E27FC236}">
                <a16:creationId xmlns:a16="http://schemas.microsoft.com/office/drawing/2014/main" id="{2368F756-D171-474C-8B1A-C818032F6F78}"/>
              </a:ext>
            </a:extLst>
          </p:cNvPr>
          <p:cNvSpPr>
            <a:spLocks noGrp="1"/>
          </p:cNvSpPr>
          <p:nvPr>
            <p:ph type="title"/>
          </p:nvPr>
        </p:nvSpPr>
        <p:spPr>
          <a:xfrm>
            <a:off x="1143000" y="1600201"/>
            <a:ext cx="3932236" cy="1959428"/>
          </a:xfrm>
        </p:spPr>
        <p:txBody>
          <a:bodyPr anchor="b">
            <a:normAutofit/>
          </a:bodyPr>
          <a:lstStyle>
            <a:lvl1pPr>
              <a:lnSpc>
                <a:spcPct val="110000"/>
              </a:lnSpc>
              <a:defRPr sz="2400" cap="all" spc="300" baseline="0"/>
            </a:lvl1pPr>
          </a:lstStyle>
          <a:p>
            <a:r>
              <a:rPr lang="en-US"/>
              <a:t>Click to edit Master title style</a:t>
            </a:r>
          </a:p>
        </p:txBody>
      </p:sp>
    </p:spTree>
    <p:extLst>
      <p:ext uri="{BB962C8B-B14F-4D97-AF65-F5344CB8AC3E}">
        <p14:creationId xmlns:p14="http://schemas.microsoft.com/office/powerpoint/2010/main" val="8388685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91C2F78B-DEE8-4195-A196-DFC51BDADFF9}"/>
              </a:ext>
            </a:extLst>
          </p:cNvPr>
          <p:cNvSpPr/>
          <p:nvPr/>
        </p:nvSpPr>
        <p:spPr>
          <a:xfrm>
            <a:off x="9749268" y="4070878"/>
            <a:ext cx="2442733" cy="2787123"/>
          </a:xfrm>
          <a:custGeom>
            <a:avLst/>
            <a:gdLst>
              <a:gd name="connsiteX0" fmla="*/ 2442733 w 2442733"/>
              <a:gd name="connsiteY0" fmla="*/ 0 h 2787123"/>
              <a:gd name="connsiteX1" fmla="*/ 2442733 w 2442733"/>
              <a:gd name="connsiteY1" fmla="*/ 2787123 h 2787123"/>
              <a:gd name="connsiteX2" fmla="*/ 0 w 2442733"/>
              <a:gd name="connsiteY2" fmla="*/ 2787123 h 2787123"/>
            </a:gdLst>
            <a:ahLst/>
            <a:cxnLst>
              <a:cxn ang="0">
                <a:pos x="connsiteX0" y="connsiteY0"/>
              </a:cxn>
              <a:cxn ang="0">
                <a:pos x="connsiteX1" y="connsiteY1"/>
              </a:cxn>
              <a:cxn ang="0">
                <a:pos x="connsiteX2" y="connsiteY2"/>
              </a:cxn>
            </a:cxnLst>
            <a:rect l="l" t="t" r="r" b="b"/>
            <a:pathLst>
              <a:path w="2442733" h="2787123">
                <a:moveTo>
                  <a:pt x="2442733" y="0"/>
                </a:moveTo>
                <a:lnTo>
                  <a:pt x="2442733" y="2787123"/>
                </a:lnTo>
                <a:lnTo>
                  <a:pt x="0" y="2787123"/>
                </a:lnTo>
                <a:close/>
              </a:path>
            </a:pathLst>
          </a:cu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Freeform: Shape 9">
            <a:extLst>
              <a:ext uri="{FF2B5EF4-FFF2-40B4-BE49-F238E27FC236}">
                <a16:creationId xmlns:a16="http://schemas.microsoft.com/office/drawing/2014/main" id="{A1D79D08-4BE8-4799-BE09-5078DFEE2256}"/>
              </a:ext>
            </a:extLst>
          </p:cNvPr>
          <p:cNvSpPr/>
          <p:nvPr/>
        </p:nvSpPr>
        <p:spPr>
          <a:xfrm rot="10800000">
            <a:off x="0" y="0"/>
            <a:ext cx="2442733" cy="2787123"/>
          </a:xfrm>
          <a:custGeom>
            <a:avLst/>
            <a:gdLst>
              <a:gd name="connsiteX0" fmla="*/ 2442733 w 2442733"/>
              <a:gd name="connsiteY0" fmla="*/ 0 h 2787123"/>
              <a:gd name="connsiteX1" fmla="*/ 2442733 w 2442733"/>
              <a:gd name="connsiteY1" fmla="*/ 2787123 h 2787123"/>
              <a:gd name="connsiteX2" fmla="*/ 0 w 2442733"/>
              <a:gd name="connsiteY2" fmla="*/ 2787123 h 2787123"/>
            </a:gdLst>
            <a:ahLst/>
            <a:cxnLst>
              <a:cxn ang="0">
                <a:pos x="connsiteX0" y="connsiteY0"/>
              </a:cxn>
              <a:cxn ang="0">
                <a:pos x="connsiteX1" y="connsiteY1"/>
              </a:cxn>
              <a:cxn ang="0">
                <a:pos x="connsiteX2" y="connsiteY2"/>
              </a:cxn>
            </a:cxnLst>
            <a:rect l="l" t="t" r="r" b="b"/>
            <a:pathLst>
              <a:path w="2442733" h="2787123">
                <a:moveTo>
                  <a:pt x="2442733" y="0"/>
                </a:moveTo>
                <a:lnTo>
                  <a:pt x="2442733" y="2787123"/>
                </a:lnTo>
                <a:lnTo>
                  <a:pt x="0" y="2787123"/>
                </a:lnTo>
                <a:close/>
              </a:path>
            </a:pathLst>
          </a:cu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cxnSp>
        <p:nvCxnSpPr>
          <p:cNvPr id="12" name="Straight Connector 11">
            <a:extLst>
              <a:ext uri="{FF2B5EF4-FFF2-40B4-BE49-F238E27FC236}">
                <a16:creationId xmlns:a16="http://schemas.microsoft.com/office/drawing/2014/main" id="{C95D65A1-16CB-407F-993F-2A6D59BCC0C8}"/>
              </a:ext>
            </a:extLst>
          </p:cNvPr>
          <p:cNvCxnSpPr>
            <a:cxnSpLocks/>
          </p:cNvCxnSpPr>
          <p:nvPr/>
        </p:nvCxnSpPr>
        <p:spPr>
          <a:xfrm>
            <a:off x="1233837" y="6172200"/>
            <a:ext cx="976063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itle Placeholder 1">
            <a:extLst>
              <a:ext uri="{FF2B5EF4-FFF2-40B4-BE49-F238E27FC236}">
                <a16:creationId xmlns:a16="http://schemas.microsoft.com/office/drawing/2014/main" id="{0BA018A2-815D-41B0-A189-FDF7A5E88891}"/>
              </a:ext>
            </a:extLst>
          </p:cNvPr>
          <p:cNvSpPr>
            <a:spLocks noGrp="1"/>
          </p:cNvSpPr>
          <p:nvPr>
            <p:ph type="title"/>
          </p:nvPr>
        </p:nvSpPr>
        <p:spPr>
          <a:xfrm>
            <a:off x="1143000" y="872935"/>
            <a:ext cx="9905999" cy="1360898"/>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6DFAE63-1276-4C7C-BFF5-F5DF1CDB23E5}"/>
              </a:ext>
            </a:extLst>
          </p:cNvPr>
          <p:cNvSpPr>
            <a:spLocks noGrp="1"/>
          </p:cNvSpPr>
          <p:nvPr>
            <p:ph type="body" idx="1"/>
          </p:nvPr>
        </p:nvSpPr>
        <p:spPr>
          <a:xfrm>
            <a:off x="1143000" y="2332026"/>
            <a:ext cx="9905999" cy="356711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5380268-2D73-487C-843B-51648AE18194}"/>
              </a:ext>
            </a:extLst>
          </p:cNvPr>
          <p:cNvSpPr>
            <a:spLocks noGrp="1"/>
          </p:cNvSpPr>
          <p:nvPr>
            <p:ph type="dt" sz="half" idx="2"/>
          </p:nvPr>
        </p:nvSpPr>
        <p:spPr>
          <a:xfrm>
            <a:off x="7388157" y="6356350"/>
            <a:ext cx="3093395" cy="365125"/>
          </a:xfrm>
          <a:prstGeom prst="rect">
            <a:avLst/>
          </a:prstGeom>
        </p:spPr>
        <p:txBody>
          <a:bodyPr vert="horz" lIns="91440" tIns="45720" rIns="91440" bIns="45720" rtlCol="0" anchor="ctr"/>
          <a:lstStyle>
            <a:lvl1pPr algn="r">
              <a:defRPr sz="1050">
                <a:solidFill>
                  <a:schemeClr val="tx1"/>
                </a:solidFill>
              </a:defRPr>
            </a:lvl1pPr>
          </a:lstStyle>
          <a:p>
            <a:fld id="{3CADBD16-5BFB-4D9F-9646-C75D1B53BBB6}" type="datetimeFigureOut">
              <a:rPr lang="en-US" smtClean="0"/>
              <a:pPr/>
              <a:t>3/8/2024</a:t>
            </a:fld>
            <a:endParaRPr lang="en-US"/>
          </a:p>
        </p:txBody>
      </p:sp>
      <p:sp>
        <p:nvSpPr>
          <p:cNvPr id="5" name="Footer Placeholder 4">
            <a:extLst>
              <a:ext uri="{FF2B5EF4-FFF2-40B4-BE49-F238E27FC236}">
                <a16:creationId xmlns:a16="http://schemas.microsoft.com/office/drawing/2014/main" id="{99F61E6D-D51F-4BD7-B59D-19AF179177B8}"/>
              </a:ext>
            </a:extLst>
          </p:cNvPr>
          <p:cNvSpPr>
            <a:spLocks noGrp="1"/>
          </p:cNvSpPr>
          <p:nvPr>
            <p:ph type="ftr" sz="quarter" idx="3"/>
          </p:nvPr>
        </p:nvSpPr>
        <p:spPr>
          <a:xfrm>
            <a:off x="1143000" y="6356350"/>
            <a:ext cx="3959157" cy="365125"/>
          </a:xfrm>
          <a:prstGeom prst="rect">
            <a:avLst/>
          </a:prstGeom>
        </p:spPr>
        <p:txBody>
          <a:bodyPr vert="horz" lIns="91440" tIns="45720" rIns="91440" bIns="45720" rtlCol="0" anchor="ctr"/>
          <a:lstStyle>
            <a:lvl1pPr algn="l">
              <a:defRPr sz="1050">
                <a:solidFill>
                  <a:schemeClr val="tx1"/>
                </a:solidFill>
              </a:defRPr>
            </a:lvl1pPr>
          </a:lstStyle>
          <a:p>
            <a:endParaRPr lang="en-US"/>
          </a:p>
        </p:txBody>
      </p:sp>
      <p:sp>
        <p:nvSpPr>
          <p:cNvPr id="6" name="Slide Number Placeholder 5">
            <a:extLst>
              <a:ext uri="{FF2B5EF4-FFF2-40B4-BE49-F238E27FC236}">
                <a16:creationId xmlns:a16="http://schemas.microsoft.com/office/drawing/2014/main" id="{127701B1-1C93-41C2-AEE1-815DEA51B962}"/>
              </a:ext>
            </a:extLst>
          </p:cNvPr>
          <p:cNvSpPr>
            <a:spLocks noGrp="1"/>
          </p:cNvSpPr>
          <p:nvPr>
            <p:ph type="sldNum" sz="quarter" idx="4"/>
          </p:nvPr>
        </p:nvSpPr>
        <p:spPr>
          <a:xfrm>
            <a:off x="10423186" y="6356350"/>
            <a:ext cx="625813" cy="365125"/>
          </a:xfrm>
          <a:prstGeom prst="rect">
            <a:avLst/>
          </a:prstGeom>
        </p:spPr>
        <p:txBody>
          <a:bodyPr vert="horz" lIns="91440" tIns="45720" rIns="91440" bIns="45720" rtlCol="0" anchor="ctr"/>
          <a:lstStyle>
            <a:lvl1pPr algn="r">
              <a:defRPr sz="1050">
                <a:solidFill>
                  <a:schemeClr val="tx1"/>
                </a:solidFill>
              </a:defRPr>
            </a:lvl1pPr>
          </a:lstStyle>
          <a:p>
            <a:fld id="{C0722274-0FAA-4649-AA4E-4210F4F32167}" type="slidenum">
              <a:rPr lang="en-US" smtClean="0"/>
              <a:pPr/>
              <a:t>‹#›</a:t>
            </a:fld>
            <a:endParaRPr lang="en-US"/>
          </a:p>
        </p:txBody>
      </p:sp>
    </p:spTree>
    <p:extLst>
      <p:ext uri="{BB962C8B-B14F-4D97-AF65-F5344CB8AC3E}">
        <p14:creationId xmlns:p14="http://schemas.microsoft.com/office/powerpoint/2010/main" val="82744251"/>
      </p:ext>
    </p:extLst>
  </p:cSld>
  <p:clrMap bg1="dk1" tx1="lt1" bg2="dk2" tx2="lt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05" r:id="rId6"/>
    <p:sldLayoutId id="2147483701" r:id="rId7"/>
    <p:sldLayoutId id="2147483702" r:id="rId8"/>
    <p:sldLayoutId id="2147483703" r:id="rId9"/>
    <p:sldLayoutId id="2147483704" r:id="rId10"/>
    <p:sldLayoutId id="2147483706" r:id="rId11"/>
  </p:sldLayoutIdLst>
  <p:txStyles>
    <p:titleStyle>
      <a:lvl1pPr algn="l" defTabSz="914400" rtl="0" eaLnBrk="1" latinLnBrk="0" hangingPunct="1">
        <a:lnSpc>
          <a:spcPct val="10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latin typeface="+mn-lt"/>
          <a:ea typeface="+mn-ea"/>
          <a:cs typeface="+mn-cs"/>
        </a:defRPr>
      </a:lvl1pPr>
      <a:lvl2pPr marL="228600" indent="0" algn="l" defTabSz="914400" rtl="0" eaLnBrk="1" latinLnBrk="0" hangingPunct="1">
        <a:lnSpc>
          <a:spcPct val="120000"/>
        </a:lnSpc>
        <a:spcBef>
          <a:spcPts val="500"/>
        </a:spcBef>
        <a:buFontTx/>
        <a:buNone/>
        <a:defRPr sz="1800" i="1" kern="1200">
          <a:solidFill>
            <a:schemeClr val="tx1"/>
          </a:solidFill>
          <a:latin typeface="+mn-lt"/>
          <a:ea typeface="+mn-ea"/>
          <a:cs typeface="+mn-cs"/>
        </a:defRPr>
      </a:lvl2pPr>
      <a:lvl3pPr marL="4572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latin typeface="+mn-lt"/>
          <a:ea typeface="+mn-ea"/>
          <a:cs typeface="+mn-cs"/>
        </a:defRPr>
      </a:lvl3pPr>
      <a:lvl4pPr marL="502920" indent="0" algn="l" defTabSz="914400" rtl="0" eaLnBrk="1" latinLnBrk="0" hangingPunct="1">
        <a:lnSpc>
          <a:spcPct val="120000"/>
        </a:lnSpc>
        <a:spcBef>
          <a:spcPts val="500"/>
        </a:spcBef>
        <a:buFontTx/>
        <a:buNone/>
        <a:defRPr sz="1400" i="1" kern="1200">
          <a:solidFill>
            <a:schemeClr val="tx1"/>
          </a:solidFill>
          <a:latin typeface="+mn-lt"/>
          <a:ea typeface="+mn-ea"/>
          <a:cs typeface="+mn-cs"/>
        </a:defRPr>
      </a:lvl4pPr>
      <a:lvl5pPr marL="73152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hyperlink" Target="https://laicmg.com/2023/12/20/dewey-decimal-classification-numbers-for-irish-travellers-minceiri-in-2023/" TargetMode="External"/><Relationship Id="rId2" Type="http://schemas.openxmlformats.org/officeDocument/2006/relationships/hyperlink" Target="https://sites.google.com/view/deweycontributors"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0105F5E-5B61-4F51-927C-5B28DB7DD9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DC4774B0-A881-3EAA-58E8-5A8548A964CF}"/>
              </a:ext>
            </a:extLst>
          </p:cNvPr>
          <p:cNvPicPr>
            <a:picLocks noChangeAspect="1"/>
          </p:cNvPicPr>
          <p:nvPr/>
        </p:nvPicPr>
        <p:blipFill rotWithShape="1">
          <a:blip r:embed="rId3"/>
          <a:srcRect t="228" r="-1" b="-1"/>
          <a:stretch/>
        </p:blipFill>
        <p:spPr>
          <a:xfrm>
            <a:off x="5318308" y="10"/>
            <a:ext cx="6873692" cy="6857990"/>
          </a:xfrm>
          <a:custGeom>
            <a:avLst/>
            <a:gdLst/>
            <a:ahLst/>
            <a:cxnLst/>
            <a:rect l="l" t="t" r="r" b="b"/>
            <a:pathLst>
              <a:path w="6873692" h="6858000">
                <a:moveTo>
                  <a:pt x="6010592" y="0"/>
                </a:moveTo>
                <a:lnTo>
                  <a:pt x="6873692" y="0"/>
                </a:lnTo>
                <a:lnTo>
                  <a:pt x="6873692" y="6858000"/>
                </a:lnTo>
                <a:lnTo>
                  <a:pt x="0" y="6858000"/>
                </a:lnTo>
                <a:lnTo>
                  <a:pt x="6010589" y="4"/>
                </a:lnTo>
                <a:cubicBezTo>
                  <a:pt x="6010589" y="3"/>
                  <a:pt x="6010590" y="3"/>
                  <a:pt x="6010590" y="2"/>
                </a:cubicBezTo>
                <a:close/>
              </a:path>
            </a:pathLst>
          </a:custGeom>
        </p:spPr>
      </p:pic>
      <p:sp>
        <p:nvSpPr>
          <p:cNvPr id="2" name="Title 1">
            <a:extLst>
              <a:ext uri="{FF2B5EF4-FFF2-40B4-BE49-F238E27FC236}">
                <a16:creationId xmlns:a16="http://schemas.microsoft.com/office/drawing/2014/main" id="{AB82630C-7AA8-B20E-3246-B19305D776D0}"/>
              </a:ext>
            </a:extLst>
          </p:cNvPr>
          <p:cNvSpPr>
            <a:spLocks noGrp="1"/>
          </p:cNvSpPr>
          <p:nvPr>
            <p:ph type="ctrTitle"/>
          </p:nvPr>
        </p:nvSpPr>
        <p:spPr>
          <a:xfrm>
            <a:off x="402336" y="1061686"/>
            <a:ext cx="8358206" cy="3101751"/>
          </a:xfrm>
        </p:spPr>
        <p:txBody>
          <a:bodyPr anchor="t">
            <a:normAutofit/>
          </a:bodyPr>
          <a:lstStyle/>
          <a:p>
            <a:pPr>
              <a:lnSpc>
                <a:spcPct val="90000"/>
              </a:lnSpc>
            </a:pPr>
            <a:r>
              <a:rPr lang="en-GB" sz="4000" dirty="0">
                <a:latin typeface="Verdana"/>
                <a:ea typeface="+mj-lt"/>
                <a:cs typeface="+mj-lt"/>
              </a:rPr>
              <a:t>Diversifying Dewey: Changing the DDC23 to better represent Irish Travellers</a:t>
            </a:r>
            <a:endParaRPr lang="en-US" sz="4000" dirty="0">
              <a:latin typeface="Verdana"/>
              <a:ea typeface="+mj-lt"/>
              <a:cs typeface="+mj-lt"/>
            </a:endParaRPr>
          </a:p>
        </p:txBody>
      </p:sp>
      <p:sp>
        <p:nvSpPr>
          <p:cNvPr id="3" name="Subtitle 2">
            <a:extLst>
              <a:ext uri="{FF2B5EF4-FFF2-40B4-BE49-F238E27FC236}">
                <a16:creationId xmlns:a16="http://schemas.microsoft.com/office/drawing/2014/main" id="{519D6D79-230F-A7BE-2214-22ACEBA059EE}"/>
              </a:ext>
            </a:extLst>
          </p:cNvPr>
          <p:cNvSpPr>
            <a:spLocks noGrp="1"/>
          </p:cNvSpPr>
          <p:nvPr>
            <p:ph type="subTitle" idx="1"/>
          </p:nvPr>
        </p:nvSpPr>
        <p:spPr>
          <a:xfrm>
            <a:off x="292396" y="3785420"/>
            <a:ext cx="5970752" cy="1439694"/>
          </a:xfrm>
        </p:spPr>
        <p:txBody>
          <a:bodyPr anchor="b">
            <a:noAutofit/>
          </a:bodyPr>
          <a:lstStyle/>
          <a:p>
            <a:pPr>
              <a:spcAft>
                <a:spcPts val="1000"/>
              </a:spcAft>
            </a:pPr>
            <a:endParaRPr lang="en-US" sz="2400" spc="-15" dirty="0">
              <a:effectLst/>
              <a:latin typeface="Verdana" panose="020B0604030504040204" pitchFamily="34" charset="0"/>
              <a:ea typeface="Verdana" panose="020B0604030504040204" pitchFamily="34" charset="0"/>
              <a:cs typeface="Times New Roman" panose="02020603050405020304" pitchFamily="18" charset="0"/>
            </a:endParaRPr>
          </a:p>
          <a:p>
            <a:pPr>
              <a:spcAft>
                <a:spcPts val="1000"/>
              </a:spcAft>
            </a:pPr>
            <a:endParaRPr lang="en-US" sz="2400" spc="-15" dirty="0">
              <a:latin typeface="Verdana" panose="020B0604030504040204" pitchFamily="34" charset="0"/>
              <a:ea typeface="Verdana" panose="020B0604030504040204" pitchFamily="34" charset="0"/>
              <a:cs typeface="Times New Roman" panose="02020603050405020304" pitchFamily="18" charset="0"/>
            </a:endParaRPr>
          </a:p>
        </p:txBody>
      </p:sp>
      <p:sp>
        <p:nvSpPr>
          <p:cNvPr id="5" name="TextBox 4">
            <a:extLst>
              <a:ext uri="{FF2B5EF4-FFF2-40B4-BE49-F238E27FC236}">
                <a16:creationId xmlns:a16="http://schemas.microsoft.com/office/drawing/2014/main" id="{4819A168-09CB-E9C3-49FA-FC02AC6334A1}"/>
              </a:ext>
            </a:extLst>
          </p:cNvPr>
          <p:cNvSpPr txBox="1"/>
          <p:nvPr/>
        </p:nvSpPr>
        <p:spPr>
          <a:xfrm>
            <a:off x="66497" y="5953299"/>
            <a:ext cx="5535561"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400" dirty="0">
                <a:latin typeface="Verdana"/>
                <a:ea typeface="Verdana"/>
              </a:rPr>
              <a:t>Dean Watters &amp; Ruth O'Hara</a:t>
            </a:r>
          </a:p>
        </p:txBody>
      </p:sp>
    </p:spTree>
    <p:extLst>
      <p:ext uri="{BB962C8B-B14F-4D97-AF65-F5344CB8AC3E}">
        <p14:creationId xmlns:p14="http://schemas.microsoft.com/office/powerpoint/2010/main" val="1434336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A screenshot of a document&#10;&#10;Description automatically generated">
            <a:extLst>
              <a:ext uri="{FF2B5EF4-FFF2-40B4-BE49-F238E27FC236}">
                <a16:creationId xmlns:a16="http://schemas.microsoft.com/office/drawing/2014/main" id="{BF4D3630-6061-4234-63FF-1CA487FB4323}"/>
              </a:ext>
            </a:extLst>
          </p:cNvPr>
          <p:cNvPicPr>
            <a:picLocks noGrp="1" noChangeAspect="1"/>
          </p:cNvPicPr>
          <p:nvPr>
            <p:ph idx="1"/>
          </p:nvPr>
        </p:nvPicPr>
        <p:blipFill>
          <a:blip r:embed="rId2"/>
          <a:stretch>
            <a:fillRect/>
          </a:stretch>
        </p:blipFill>
        <p:spPr>
          <a:xfrm>
            <a:off x="4081585" y="202601"/>
            <a:ext cx="3820062" cy="5780050"/>
          </a:xfrm>
        </p:spPr>
      </p:pic>
    </p:spTree>
    <p:extLst>
      <p:ext uri="{BB962C8B-B14F-4D97-AF65-F5344CB8AC3E}">
        <p14:creationId xmlns:p14="http://schemas.microsoft.com/office/powerpoint/2010/main" val="12425170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screenshot of a computer&#10;&#10;Description automatically generated">
            <a:extLst>
              <a:ext uri="{FF2B5EF4-FFF2-40B4-BE49-F238E27FC236}">
                <a16:creationId xmlns:a16="http://schemas.microsoft.com/office/drawing/2014/main" id="{3788EC11-E833-7F96-4B68-43F961590A4B}"/>
              </a:ext>
            </a:extLst>
          </p:cNvPr>
          <p:cNvPicPr>
            <a:picLocks noChangeAspect="1"/>
          </p:cNvPicPr>
          <p:nvPr/>
        </p:nvPicPr>
        <p:blipFill>
          <a:blip r:embed="rId3"/>
          <a:stretch>
            <a:fillRect/>
          </a:stretch>
        </p:blipFill>
        <p:spPr>
          <a:xfrm>
            <a:off x="1240743" y="1444550"/>
            <a:ext cx="4775653" cy="3799567"/>
          </a:xfrm>
          <a:prstGeom prst="rect">
            <a:avLst/>
          </a:prstGeom>
        </p:spPr>
      </p:pic>
      <p:pic>
        <p:nvPicPr>
          <p:cNvPr id="5" name="Picture 4" descr="A screenshot of a computer&#10;&#10;Description automatically generated">
            <a:extLst>
              <a:ext uri="{FF2B5EF4-FFF2-40B4-BE49-F238E27FC236}">
                <a16:creationId xmlns:a16="http://schemas.microsoft.com/office/drawing/2014/main" id="{151C0186-08FD-6BE4-59D6-675AE6090E4F}"/>
              </a:ext>
            </a:extLst>
          </p:cNvPr>
          <p:cNvPicPr>
            <a:picLocks noChangeAspect="1"/>
          </p:cNvPicPr>
          <p:nvPr/>
        </p:nvPicPr>
        <p:blipFill>
          <a:blip r:embed="rId4"/>
          <a:stretch>
            <a:fillRect/>
          </a:stretch>
        </p:blipFill>
        <p:spPr>
          <a:xfrm>
            <a:off x="6319157" y="1442584"/>
            <a:ext cx="5141685" cy="3803498"/>
          </a:xfrm>
          <a:prstGeom prst="rect">
            <a:avLst/>
          </a:prstGeom>
        </p:spPr>
      </p:pic>
    </p:spTree>
    <p:extLst>
      <p:ext uri="{BB962C8B-B14F-4D97-AF65-F5344CB8AC3E}">
        <p14:creationId xmlns:p14="http://schemas.microsoft.com/office/powerpoint/2010/main" val="40301979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AE11F7-2E05-52BB-4329-D927B76F4AB4}"/>
              </a:ext>
            </a:extLst>
          </p:cNvPr>
          <p:cNvSpPr>
            <a:spLocks noGrp="1"/>
          </p:cNvSpPr>
          <p:nvPr>
            <p:ph type="title"/>
          </p:nvPr>
        </p:nvSpPr>
        <p:spPr/>
        <p:txBody>
          <a:bodyPr/>
          <a:lstStyle/>
          <a:p>
            <a:pPr algn="ctr"/>
            <a:r>
              <a:rPr lang="en-IE" dirty="0">
                <a:latin typeface="Verdana"/>
                <a:ea typeface="Verdana"/>
              </a:rPr>
              <a:t>Resources </a:t>
            </a:r>
            <a:endParaRPr lang="en-GB" dirty="0"/>
          </a:p>
        </p:txBody>
      </p:sp>
      <p:sp>
        <p:nvSpPr>
          <p:cNvPr id="3" name="Content Placeholder 2">
            <a:extLst>
              <a:ext uri="{FF2B5EF4-FFF2-40B4-BE49-F238E27FC236}">
                <a16:creationId xmlns:a16="http://schemas.microsoft.com/office/drawing/2014/main" id="{9E204F0E-339B-36EE-96B1-3665C72D6077}"/>
              </a:ext>
            </a:extLst>
          </p:cNvPr>
          <p:cNvSpPr>
            <a:spLocks noGrp="1"/>
          </p:cNvSpPr>
          <p:nvPr>
            <p:ph idx="1"/>
          </p:nvPr>
        </p:nvSpPr>
        <p:spPr/>
        <p:txBody>
          <a:bodyPr vert="horz" lIns="91440" tIns="45720" rIns="91440" bIns="45720" rtlCol="0" anchor="t">
            <a:normAutofit/>
          </a:bodyPr>
          <a:lstStyle/>
          <a:p>
            <a:r>
              <a:rPr lang="en-GB" dirty="0">
                <a:latin typeface="Verdana"/>
                <a:ea typeface="Verdana"/>
                <a:hlinkClick r:id="rId2"/>
              </a:rPr>
              <a:t>Resources for Contributing an Exhibit</a:t>
            </a:r>
            <a:endParaRPr lang="en-GB" dirty="0">
              <a:latin typeface="Verdana"/>
              <a:ea typeface="Verdana"/>
            </a:endParaRPr>
          </a:p>
          <a:p>
            <a:endParaRPr lang="en-GB" dirty="0">
              <a:latin typeface="Verdana"/>
              <a:ea typeface="Verdana"/>
            </a:endParaRPr>
          </a:p>
          <a:p>
            <a:r>
              <a:rPr lang="en-GB" dirty="0">
                <a:latin typeface="Verdana"/>
                <a:ea typeface="+mn-lt"/>
                <a:cs typeface="+mn-lt"/>
                <a:hlinkClick r:id="rId3"/>
              </a:rPr>
              <a:t>Blog Post on LAI CMG Wordpress</a:t>
            </a:r>
            <a:endParaRPr lang="en-GB">
              <a:latin typeface="Verdana"/>
              <a:ea typeface="+mn-lt"/>
              <a:cs typeface="+mn-lt"/>
            </a:endParaRPr>
          </a:p>
          <a:p>
            <a:endParaRPr lang="en-GB"/>
          </a:p>
        </p:txBody>
      </p:sp>
    </p:spTree>
    <p:extLst>
      <p:ext uri="{BB962C8B-B14F-4D97-AF65-F5344CB8AC3E}">
        <p14:creationId xmlns:p14="http://schemas.microsoft.com/office/powerpoint/2010/main" val="29488503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2" name="Rectangle 71">
            <a:extLst>
              <a:ext uri="{FF2B5EF4-FFF2-40B4-BE49-F238E27FC236}">
                <a16:creationId xmlns:a16="http://schemas.microsoft.com/office/drawing/2014/main" id="{3BEA1A24-9CA1-4513-A409-3AD90DB091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245FF14-EE62-4A2A-E027-05993A5EAF97}"/>
              </a:ext>
            </a:extLst>
          </p:cNvPr>
          <p:cNvSpPr>
            <a:spLocks noGrp="1"/>
          </p:cNvSpPr>
          <p:nvPr>
            <p:ph type="title"/>
          </p:nvPr>
        </p:nvSpPr>
        <p:spPr>
          <a:xfrm>
            <a:off x="1756756" y="235975"/>
            <a:ext cx="8689571" cy="825910"/>
          </a:xfrm>
        </p:spPr>
        <p:txBody>
          <a:bodyPr anchor="b">
            <a:normAutofit/>
          </a:bodyPr>
          <a:lstStyle/>
          <a:p>
            <a:pPr algn="ctr"/>
            <a:r>
              <a:rPr lang="en-GB" dirty="0">
                <a:latin typeface="Verdana" panose="020B0604030504040204" pitchFamily="34" charset="0"/>
                <a:ea typeface="Verdana" panose="020B0604030504040204" pitchFamily="34" charset="0"/>
              </a:rPr>
              <a:t>Why</a:t>
            </a:r>
          </a:p>
        </p:txBody>
      </p:sp>
      <p:cxnSp>
        <p:nvCxnSpPr>
          <p:cNvPr id="74" name="Straight Connector 73">
            <a:extLst>
              <a:ext uri="{FF2B5EF4-FFF2-40B4-BE49-F238E27FC236}">
                <a16:creationId xmlns:a16="http://schemas.microsoft.com/office/drawing/2014/main" id="{3C0930BD-361E-4C4D-8B08-ED210DFA2D0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33837" y="6172200"/>
            <a:ext cx="976063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5" name="Content Placeholder 2">
            <a:extLst>
              <a:ext uri="{FF2B5EF4-FFF2-40B4-BE49-F238E27FC236}">
                <a16:creationId xmlns:a16="http://schemas.microsoft.com/office/drawing/2014/main" id="{96C4E711-40D3-9ED5-2805-32475489A877}"/>
              </a:ext>
            </a:extLst>
          </p:cNvPr>
          <p:cNvGraphicFramePr>
            <a:graphicFrameLocks noGrp="1"/>
          </p:cNvGraphicFramePr>
          <p:nvPr>
            <p:ph idx="1"/>
            <p:extLst>
              <p:ext uri="{D42A27DB-BD31-4B8C-83A1-F6EECF244321}">
                <p14:modId xmlns:p14="http://schemas.microsoft.com/office/powerpoint/2010/main" val="2532032340"/>
              </p:ext>
            </p:extLst>
          </p:nvPr>
        </p:nvGraphicFramePr>
        <p:xfrm>
          <a:off x="255639" y="1199538"/>
          <a:ext cx="11808542" cy="49726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344683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0" name="Freeform: Shape 359">
            <a:extLst>
              <a:ext uri="{FF2B5EF4-FFF2-40B4-BE49-F238E27FC236}">
                <a16:creationId xmlns:a16="http://schemas.microsoft.com/office/drawing/2014/main" id="{91C2F78B-DEE8-4195-A196-DFC51BDADF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749268" y="4070878"/>
            <a:ext cx="2442733" cy="2787123"/>
          </a:xfrm>
          <a:custGeom>
            <a:avLst/>
            <a:gdLst>
              <a:gd name="connsiteX0" fmla="*/ 2442733 w 2442733"/>
              <a:gd name="connsiteY0" fmla="*/ 0 h 2787123"/>
              <a:gd name="connsiteX1" fmla="*/ 2442733 w 2442733"/>
              <a:gd name="connsiteY1" fmla="*/ 2787123 h 2787123"/>
              <a:gd name="connsiteX2" fmla="*/ 0 w 2442733"/>
              <a:gd name="connsiteY2" fmla="*/ 2787123 h 2787123"/>
            </a:gdLst>
            <a:ahLst/>
            <a:cxnLst>
              <a:cxn ang="0">
                <a:pos x="connsiteX0" y="connsiteY0"/>
              </a:cxn>
              <a:cxn ang="0">
                <a:pos x="connsiteX1" y="connsiteY1"/>
              </a:cxn>
              <a:cxn ang="0">
                <a:pos x="connsiteX2" y="connsiteY2"/>
              </a:cxn>
            </a:cxnLst>
            <a:rect l="l" t="t" r="r" b="b"/>
            <a:pathLst>
              <a:path w="2442733" h="2787123">
                <a:moveTo>
                  <a:pt x="2442733" y="0"/>
                </a:moveTo>
                <a:lnTo>
                  <a:pt x="2442733" y="2787123"/>
                </a:lnTo>
                <a:lnTo>
                  <a:pt x="0" y="2787123"/>
                </a:lnTo>
                <a:close/>
              </a:path>
            </a:pathLst>
          </a:cu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61" name="Freeform: Shape 360">
            <a:extLst>
              <a:ext uri="{FF2B5EF4-FFF2-40B4-BE49-F238E27FC236}">
                <a16:creationId xmlns:a16="http://schemas.microsoft.com/office/drawing/2014/main" id="{A1D79D08-4BE8-4799-BE09-5078DFEE22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2442733" cy="2787123"/>
          </a:xfrm>
          <a:custGeom>
            <a:avLst/>
            <a:gdLst>
              <a:gd name="connsiteX0" fmla="*/ 2442733 w 2442733"/>
              <a:gd name="connsiteY0" fmla="*/ 0 h 2787123"/>
              <a:gd name="connsiteX1" fmla="*/ 2442733 w 2442733"/>
              <a:gd name="connsiteY1" fmla="*/ 2787123 h 2787123"/>
              <a:gd name="connsiteX2" fmla="*/ 0 w 2442733"/>
              <a:gd name="connsiteY2" fmla="*/ 2787123 h 2787123"/>
            </a:gdLst>
            <a:ahLst/>
            <a:cxnLst>
              <a:cxn ang="0">
                <a:pos x="connsiteX0" y="connsiteY0"/>
              </a:cxn>
              <a:cxn ang="0">
                <a:pos x="connsiteX1" y="connsiteY1"/>
              </a:cxn>
              <a:cxn ang="0">
                <a:pos x="connsiteX2" y="connsiteY2"/>
              </a:cxn>
            </a:cxnLst>
            <a:rect l="l" t="t" r="r" b="b"/>
            <a:pathLst>
              <a:path w="2442733" h="2787123">
                <a:moveTo>
                  <a:pt x="2442733" y="0"/>
                </a:moveTo>
                <a:lnTo>
                  <a:pt x="2442733" y="2787123"/>
                </a:lnTo>
                <a:lnTo>
                  <a:pt x="0" y="2787123"/>
                </a:lnTo>
                <a:close/>
              </a:path>
            </a:pathLst>
          </a:cu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cxnSp>
        <p:nvCxnSpPr>
          <p:cNvPr id="362" name="Straight Connector 361">
            <a:extLst>
              <a:ext uri="{FF2B5EF4-FFF2-40B4-BE49-F238E27FC236}">
                <a16:creationId xmlns:a16="http://schemas.microsoft.com/office/drawing/2014/main" id="{C95D65A1-16CB-407F-993F-2A6D59BCC0C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33837" y="6172200"/>
            <a:ext cx="976063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363" name="Rectangle 362">
            <a:extLst>
              <a:ext uri="{FF2B5EF4-FFF2-40B4-BE49-F238E27FC236}">
                <a16:creationId xmlns:a16="http://schemas.microsoft.com/office/drawing/2014/main" id="{685B57F6-59DE-4274-A37C-F47FE4E42E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screenshot of a computer program&#10;&#10;Description automatically generated">
            <a:extLst>
              <a:ext uri="{FF2B5EF4-FFF2-40B4-BE49-F238E27FC236}">
                <a16:creationId xmlns:a16="http://schemas.microsoft.com/office/drawing/2014/main" id="{DB8668F3-F7C0-10C0-C368-AA979A018BC6}"/>
              </a:ext>
            </a:extLst>
          </p:cNvPr>
          <p:cNvPicPr>
            <a:picLocks noChangeAspect="1"/>
          </p:cNvPicPr>
          <p:nvPr/>
        </p:nvPicPr>
        <p:blipFill rotWithShape="1">
          <a:blip r:embed="rId3"/>
          <a:srcRect l="21969" r="18992"/>
          <a:stretch/>
        </p:blipFill>
        <p:spPr>
          <a:xfrm>
            <a:off x="3093268" y="10"/>
            <a:ext cx="9098732" cy="6857990"/>
          </a:xfrm>
          <a:custGeom>
            <a:avLst/>
            <a:gdLst/>
            <a:ahLst/>
            <a:cxnLst/>
            <a:rect l="l" t="t" r="r" b="b"/>
            <a:pathLst>
              <a:path w="9098732" h="6858000">
                <a:moveTo>
                  <a:pt x="6010592" y="0"/>
                </a:moveTo>
                <a:lnTo>
                  <a:pt x="8235629" y="4"/>
                </a:lnTo>
                <a:cubicBezTo>
                  <a:pt x="8235629" y="3"/>
                  <a:pt x="8235630" y="3"/>
                  <a:pt x="8235630" y="2"/>
                </a:cubicBezTo>
                <a:lnTo>
                  <a:pt x="9098732" y="0"/>
                </a:lnTo>
                <a:lnTo>
                  <a:pt x="9098732" y="6858000"/>
                </a:lnTo>
                <a:lnTo>
                  <a:pt x="0" y="6858000"/>
                </a:lnTo>
                <a:lnTo>
                  <a:pt x="6010589" y="4"/>
                </a:lnTo>
                <a:cubicBezTo>
                  <a:pt x="6010589" y="3"/>
                  <a:pt x="6010590" y="3"/>
                  <a:pt x="6010590" y="2"/>
                </a:cubicBezTo>
                <a:close/>
              </a:path>
            </a:pathLst>
          </a:custGeom>
        </p:spPr>
      </p:pic>
      <p:sp>
        <p:nvSpPr>
          <p:cNvPr id="364" name="Freeform: Shape 363">
            <a:extLst>
              <a:ext uri="{FF2B5EF4-FFF2-40B4-BE49-F238E27FC236}">
                <a16:creationId xmlns:a16="http://schemas.microsoft.com/office/drawing/2014/main" id="{C8C63406-9171-4282-BAAB-2DDC6831F0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90295" y="-2"/>
            <a:ext cx="8239927" cy="6858000"/>
          </a:xfrm>
          <a:custGeom>
            <a:avLst/>
            <a:gdLst>
              <a:gd name="connsiteX0" fmla="*/ 6010593 w 8239927"/>
              <a:gd name="connsiteY0" fmla="*/ 0 h 6858000"/>
              <a:gd name="connsiteX1" fmla="*/ 8239927 w 8239927"/>
              <a:gd name="connsiteY1" fmla="*/ 0 h 6858000"/>
              <a:gd name="connsiteX2" fmla="*/ 2229335 w 8239927"/>
              <a:gd name="connsiteY2" fmla="*/ 6858000 h 6858000"/>
              <a:gd name="connsiteX3" fmla="*/ 0 w 823992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239927" h="6858000">
                <a:moveTo>
                  <a:pt x="6010593" y="0"/>
                </a:moveTo>
                <a:lnTo>
                  <a:pt x="8239927" y="0"/>
                </a:lnTo>
                <a:lnTo>
                  <a:pt x="2229335" y="6858000"/>
                </a:lnTo>
                <a:lnTo>
                  <a:pt x="0" y="6858000"/>
                </a:lnTo>
                <a:close/>
              </a:path>
            </a:pathLst>
          </a:custGeom>
          <a:solidFill>
            <a:schemeClr val="bg2">
              <a:alpha val="6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22C61FE-987A-004F-D5F2-968117F2F476}"/>
              </a:ext>
            </a:extLst>
          </p:cNvPr>
          <p:cNvSpPr>
            <a:spLocks noGrp="1"/>
          </p:cNvSpPr>
          <p:nvPr>
            <p:ph type="title"/>
          </p:nvPr>
        </p:nvSpPr>
        <p:spPr>
          <a:xfrm>
            <a:off x="641960" y="444964"/>
            <a:ext cx="5920740" cy="1360898"/>
          </a:xfrm>
        </p:spPr>
        <p:txBody>
          <a:bodyPr vert="horz" lIns="91440" tIns="45720" rIns="91440" bIns="45720" rtlCol="0" anchor="ctr">
            <a:normAutofit/>
          </a:bodyPr>
          <a:lstStyle/>
          <a:p>
            <a:br>
              <a:rPr lang="en-US" kern="1200" dirty="0">
                <a:solidFill>
                  <a:schemeClr val="tx1"/>
                </a:solidFill>
                <a:latin typeface="+mj-lt"/>
                <a:ea typeface="+mj-ea"/>
                <a:cs typeface="+mj-cs"/>
              </a:rPr>
            </a:br>
            <a:r>
              <a:rPr lang="en-US" kern="1200" dirty="0">
                <a:latin typeface="Verdana"/>
                <a:ea typeface="Verdana"/>
              </a:rPr>
              <a:t>Preparing the Exhibit</a:t>
            </a:r>
          </a:p>
        </p:txBody>
      </p:sp>
      <p:sp>
        <p:nvSpPr>
          <p:cNvPr id="3" name="Content Placeholder 2">
            <a:extLst>
              <a:ext uri="{FF2B5EF4-FFF2-40B4-BE49-F238E27FC236}">
                <a16:creationId xmlns:a16="http://schemas.microsoft.com/office/drawing/2014/main" id="{BAD4C825-7924-B9F2-C0E5-56A27067E61A}"/>
              </a:ext>
            </a:extLst>
          </p:cNvPr>
          <p:cNvSpPr>
            <a:spLocks/>
          </p:cNvSpPr>
          <p:nvPr/>
        </p:nvSpPr>
        <p:spPr>
          <a:xfrm>
            <a:off x="372059" y="2332029"/>
            <a:ext cx="5320818" cy="3840171"/>
          </a:xfrm>
          <a:prstGeom prst="rect">
            <a:avLst/>
          </a:prstGeom>
        </p:spPr>
        <p:txBody>
          <a:bodyPr vert="horz" lIns="91440" tIns="45720" rIns="91440" bIns="45720" rtlCol="0">
            <a:normAutofit/>
          </a:bodyPr>
          <a:lstStyle/>
          <a:p>
            <a:pPr marL="285750" indent="-285750">
              <a:lnSpc>
                <a:spcPct val="200000"/>
              </a:lnSpc>
              <a:spcAft>
                <a:spcPts val="600"/>
              </a:spcAft>
              <a:buFont typeface="Arial" panose="020B0604020202020204" pitchFamily="34" charset="0"/>
              <a:buChar char="•"/>
            </a:pPr>
            <a:r>
              <a:rPr lang="en-US" sz="2400" dirty="0">
                <a:latin typeface="Verdana" panose="020B0604030504040204" pitchFamily="34" charset="0"/>
                <a:ea typeface="Verdana" panose="020B0604030504040204" pitchFamily="34" charset="0"/>
              </a:rPr>
              <a:t>DDC Editorial Policy Committee</a:t>
            </a:r>
          </a:p>
          <a:p>
            <a:pPr marL="285750" indent="-285750">
              <a:lnSpc>
                <a:spcPct val="200000"/>
              </a:lnSpc>
              <a:spcAft>
                <a:spcPts val="600"/>
              </a:spcAft>
              <a:buFont typeface="Arial" panose="020B0604020202020204" pitchFamily="34" charset="0"/>
              <a:buChar char="•"/>
            </a:pPr>
            <a:r>
              <a:rPr lang="en-US" sz="2400" dirty="0">
                <a:latin typeface="Verdana" panose="020B0604030504040204" pitchFamily="34" charset="0"/>
                <a:ea typeface="Verdana" panose="020B0604030504040204" pitchFamily="34" charset="0"/>
              </a:rPr>
              <a:t>OCLC Resources</a:t>
            </a:r>
          </a:p>
          <a:p>
            <a:pPr marL="285750" indent="-285750">
              <a:lnSpc>
                <a:spcPct val="200000"/>
              </a:lnSpc>
              <a:spcAft>
                <a:spcPts val="600"/>
              </a:spcAft>
              <a:buFont typeface="Arial" panose="020B0604020202020204" pitchFamily="34" charset="0"/>
              <a:buChar char="•"/>
            </a:pPr>
            <a:r>
              <a:rPr lang="en-US" sz="2400" dirty="0">
                <a:latin typeface="Verdana" panose="020B0604030504040204" pitchFamily="34" charset="0"/>
                <a:ea typeface="Verdana" panose="020B0604030504040204" pitchFamily="34" charset="0"/>
              </a:rPr>
              <a:t>Exhibit Template</a:t>
            </a:r>
          </a:p>
          <a:p>
            <a:pPr marL="285750" indent="-285750">
              <a:lnSpc>
                <a:spcPct val="120000"/>
              </a:lnSpc>
              <a:spcAft>
                <a:spcPts val="600"/>
              </a:spcAft>
              <a:buFont typeface="Arial" panose="020B0604020202020204" pitchFamily="34" charset="0"/>
              <a:buChar char="•"/>
            </a:pPr>
            <a:endParaRPr lang="en-US" dirty="0"/>
          </a:p>
          <a:p>
            <a:pPr marL="285750" indent="-285750">
              <a:lnSpc>
                <a:spcPct val="120000"/>
              </a:lnSpc>
              <a:spcAft>
                <a:spcPts val="600"/>
              </a:spcAft>
              <a:buFont typeface="Arial" panose="020B0604020202020204" pitchFamily="34" charset="0"/>
              <a:buChar char="•"/>
            </a:pPr>
            <a:endParaRPr lang="en-US" dirty="0"/>
          </a:p>
        </p:txBody>
      </p:sp>
    </p:spTree>
    <p:extLst>
      <p:ext uri="{BB962C8B-B14F-4D97-AF65-F5344CB8AC3E}">
        <p14:creationId xmlns:p14="http://schemas.microsoft.com/office/powerpoint/2010/main" val="6310055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20EC09-CF8E-87C7-2734-C391DEDE302D}"/>
              </a:ext>
            </a:extLst>
          </p:cNvPr>
          <p:cNvPicPr>
            <a:picLocks noChangeAspect="1"/>
          </p:cNvPicPr>
          <p:nvPr/>
        </p:nvPicPr>
        <p:blipFill>
          <a:blip r:embed="rId3"/>
          <a:stretch>
            <a:fillRect/>
          </a:stretch>
        </p:blipFill>
        <p:spPr>
          <a:xfrm>
            <a:off x="3539268" y="155926"/>
            <a:ext cx="5113463" cy="6546147"/>
          </a:xfrm>
          <a:prstGeom prst="rect">
            <a:avLst/>
          </a:prstGeom>
        </p:spPr>
      </p:pic>
    </p:spTree>
    <p:extLst>
      <p:ext uri="{BB962C8B-B14F-4D97-AF65-F5344CB8AC3E}">
        <p14:creationId xmlns:p14="http://schemas.microsoft.com/office/powerpoint/2010/main" val="1066087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45462D-795C-8785-A485-4C0991AA738B}"/>
              </a:ext>
            </a:extLst>
          </p:cNvPr>
          <p:cNvSpPr>
            <a:spLocks noGrp="1"/>
          </p:cNvSpPr>
          <p:nvPr>
            <p:ph type="title"/>
          </p:nvPr>
        </p:nvSpPr>
        <p:spPr>
          <a:xfrm>
            <a:off x="285136" y="462117"/>
            <a:ext cx="11680722" cy="1514168"/>
          </a:xfrm>
        </p:spPr>
        <p:txBody>
          <a:bodyPr>
            <a:normAutofit/>
          </a:bodyPr>
          <a:lstStyle/>
          <a:p>
            <a:pPr algn="ctr"/>
            <a:r>
              <a:rPr lang="en-GB" sz="3600" dirty="0">
                <a:latin typeface="Verdana" panose="020B0604030504040204" pitchFamily="34" charset="0"/>
                <a:ea typeface="Verdana" panose="020B0604030504040204" pitchFamily="34" charset="0"/>
              </a:rPr>
              <a:t>Current Classification –v- New Recommendation</a:t>
            </a:r>
          </a:p>
        </p:txBody>
      </p:sp>
      <p:pic>
        <p:nvPicPr>
          <p:cNvPr id="7" name="Content Placeholder 6" descr="A black text on a white background&#10;&#10;Description automatically generated">
            <a:extLst>
              <a:ext uri="{FF2B5EF4-FFF2-40B4-BE49-F238E27FC236}">
                <a16:creationId xmlns:a16="http://schemas.microsoft.com/office/drawing/2014/main" id="{6586A3F7-1392-BA85-A09C-C68BCCFACD98}"/>
              </a:ext>
            </a:extLst>
          </p:cNvPr>
          <p:cNvPicPr>
            <a:picLocks noGrp="1" noChangeAspect="1"/>
          </p:cNvPicPr>
          <p:nvPr>
            <p:ph idx="1"/>
          </p:nvPr>
        </p:nvPicPr>
        <p:blipFill>
          <a:blip r:embed="rId3"/>
          <a:stretch>
            <a:fillRect/>
          </a:stretch>
        </p:blipFill>
        <p:spPr>
          <a:xfrm>
            <a:off x="6096000" y="4806644"/>
            <a:ext cx="6096000" cy="764359"/>
          </a:xfrm>
        </p:spPr>
      </p:pic>
      <p:pic>
        <p:nvPicPr>
          <p:cNvPr id="5" name="Picture 4" descr="A screenshot of a computer&#10;&#10;Description automatically generated">
            <a:extLst>
              <a:ext uri="{FF2B5EF4-FFF2-40B4-BE49-F238E27FC236}">
                <a16:creationId xmlns:a16="http://schemas.microsoft.com/office/drawing/2014/main" id="{623DEF3D-C5F6-83B6-F220-C6A61345F511}"/>
              </a:ext>
            </a:extLst>
          </p:cNvPr>
          <p:cNvPicPr>
            <a:picLocks noChangeAspect="1"/>
          </p:cNvPicPr>
          <p:nvPr/>
        </p:nvPicPr>
        <p:blipFill>
          <a:blip r:embed="rId4"/>
          <a:stretch>
            <a:fillRect/>
          </a:stretch>
        </p:blipFill>
        <p:spPr>
          <a:xfrm>
            <a:off x="1112353" y="2333114"/>
            <a:ext cx="4803422" cy="2104188"/>
          </a:xfrm>
          <a:prstGeom prst="rect">
            <a:avLst/>
          </a:prstGeom>
        </p:spPr>
      </p:pic>
      <p:cxnSp>
        <p:nvCxnSpPr>
          <p:cNvPr id="6" name="Connector: Elbow 5">
            <a:extLst>
              <a:ext uri="{FF2B5EF4-FFF2-40B4-BE49-F238E27FC236}">
                <a16:creationId xmlns:a16="http://schemas.microsoft.com/office/drawing/2014/main" id="{A68EBFF6-A890-EE57-0C39-8B4E28E786E3}"/>
              </a:ext>
            </a:extLst>
          </p:cNvPr>
          <p:cNvCxnSpPr/>
          <p:nvPr/>
        </p:nvCxnSpPr>
        <p:spPr>
          <a:xfrm>
            <a:off x="5102180" y="4173828"/>
            <a:ext cx="914400" cy="914400"/>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493388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AB20E7A4-EC2C-47C8-BE55-65771E3F2E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9">
            <a:extLst>
              <a:ext uri="{FF2B5EF4-FFF2-40B4-BE49-F238E27FC236}">
                <a16:creationId xmlns:a16="http://schemas.microsoft.com/office/drawing/2014/main" id="{798B7D97-1FE0-4BA9-801E-2CE19FD25C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81660" y="0"/>
            <a:ext cx="8239927" cy="6858000"/>
          </a:xfrm>
          <a:custGeom>
            <a:avLst/>
            <a:gdLst>
              <a:gd name="connsiteX0" fmla="*/ 6010593 w 8239927"/>
              <a:gd name="connsiteY0" fmla="*/ 0 h 6858000"/>
              <a:gd name="connsiteX1" fmla="*/ 8239927 w 8239927"/>
              <a:gd name="connsiteY1" fmla="*/ 0 h 6858000"/>
              <a:gd name="connsiteX2" fmla="*/ 2229335 w 8239927"/>
              <a:gd name="connsiteY2" fmla="*/ 6858000 h 6858000"/>
              <a:gd name="connsiteX3" fmla="*/ 0 w 823992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239927" h="6858000">
                <a:moveTo>
                  <a:pt x="6010593" y="0"/>
                </a:moveTo>
                <a:lnTo>
                  <a:pt x="8239927" y="0"/>
                </a:lnTo>
                <a:lnTo>
                  <a:pt x="2229335" y="6858000"/>
                </a:lnTo>
                <a:lnTo>
                  <a:pt x="0" y="6858000"/>
                </a:lnTo>
                <a:close/>
              </a:path>
            </a:pathLst>
          </a:cu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26E07BA-4584-293B-7051-5FA7EDDEB0D4}"/>
              </a:ext>
            </a:extLst>
          </p:cNvPr>
          <p:cNvSpPr>
            <a:spLocks noGrp="1"/>
          </p:cNvSpPr>
          <p:nvPr>
            <p:ph type="title"/>
          </p:nvPr>
        </p:nvSpPr>
        <p:spPr>
          <a:xfrm>
            <a:off x="952500" y="1006915"/>
            <a:ext cx="3824111" cy="1916773"/>
          </a:xfrm>
        </p:spPr>
        <p:txBody>
          <a:bodyPr anchor="t">
            <a:normAutofit/>
          </a:bodyPr>
          <a:lstStyle/>
          <a:p>
            <a:r>
              <a:rPr lang="en-GB" dirty="0">
                <a:latin typeface="Verdana"/>
                <a:ea typeface="Verdana"/>
              </a:rPr>
              <a:t>Working</a:t>
            </a:r>
            <a:r>
              <a:rPr lang="en-GB" dirty="0"/>
              <a:t> </a:t>
            </a:r>
            <a:r>
              <a:rPr lang="en-GB" dirty="0">
                <a:latin typeface="Verdana"/>
                <a:ea typeface="Verdana"/>
              </a:rPr>
              <a:t>with OCLC</a:t>
            </a:r>
          </a:p>
        </p:txBody>
      </p:sp>
      <p:sp>
        <p:nvSpPr>
          <p:cNvPr id="3" name="Content Placeholder 2">
            <a:extLst>
              <a:ext uri="{FF2B5EF4-FFF2-40B4-BE49-F238E27FC236}">
                <a16:creationId xmlns:a16="http://schemas.microsoft.com/office/drawing/2014/main" id="{73209220-9508-3494-A3B1-CD70F19DE1DB}"/>
              </a:ext>
            </a:extLst>
          </p:cNvPr>
          <p:cNvSpPr>
            <a:spLocks noGrp="1"/>
          </p:cNvSpPr>
          <p:nvPr>
            <p:ph idx="1"/>
          </p:nvPr>
        </p:nvSpPr>
        <p:spPr>
          <a:xfrm>
            <a:off x="6478384" y="3199009"/>
            <a:ext cx="4570615" cy="3225798"/>
          </a:xfrm>
        </p:spPr>
        <p:txBody>
          <a:bodyPr vert="horz" lIns="91440" tIns="45720" rIns="91440" bIns="45720" rtlCol="0" anchor="b">
            <a:noAutofit/>
          </a:bodyPr>
          <a:lstStyle/>
          <a:p>
            <a:pPr marL="0" indent="0" algn="r">
              <a:lnSpc>
                <a:spcPct val="110000"/>
              </a:lnSpc>
              <a:buNone/>
            </a:pPr>
            <a:r>
              <a:rPr lang="en-GB" sz="2400" dirty="0">
                <a:latin typeface="Arial"/>
                <a:cs typeface="Arial"/>
              </a:rPr>
              <a:t>•</a:t>
            </a:r>
            <a:r>
              <a:rPr lang="en-GB" sz="2400" dirty="0">
                <a:latin typeface="Verdana"/>
                <a:ea typeface="+mn-lt"/>
                <a:cs typeface="+mn-lt"/>
              </a:rPr>
              <a:t>Key issues primarily based on terminology</a:t>
            </a:r>
            <a:endParaRPr lang="en-GB" sz="2400">
              <a:latin typeface="Verdana"/>
              <a:ea typeface="Verdana"/>
            </a:endParaRPr>
          </a:p>
          <a:p>
            <a:pPr marL="0" indent="0" algn="r">
              <a:lnSpc>
                <a:spcPct val="110000"/>
              </a:lnSpc>
              <a:buNone/>
            </a:pPr>
            <a:endParaRPr lang="en-GB" sz="2400" dirty="0">
              <a:latin typeface="Verdana"/>
              <a:ea typeface="+mn-lt"/>
              <a:cs typeface="Arial"/>
            </a:endParaRPr>
          </a:p>
          <a:p>
            <a:pPr marL="0" indent="0" algn="r">
              <a:lnSpc>
                <a:spcPct val="110000"/>
              </a:lnSpc>
              <a:buNone/>
            </a:pPr>
            <a:r>
              <a:rPr lang="en-GB" sz="2400" dirty="0">
                <a:latin typeface="Verdana"/>
                <a:ea typeface="+mn-lt"/>
                <a:cs typeface="Arial"/>
              </a:rPr>
              <a:t>•</a:t>
            </a:r>
            <a:r>
              <a:rPr lang="en-GB" sz="2400" i="1" err="1">
                <a:latin typeface="Verdana"/>
                <a:ea typeface="+mn-lt"/>
                <a:cs typeface="+mn-lt"/>
              </a:rPr>
              <a:t>Pavees</a:t>
            </a:r>
            <a:r>
              <a:rPr lang="en-GB" sz="2400" i="1" dirty="0">
                <a:latin typeface="Verdana"/>
                <a:ea typeface="+mn-lt"/>
                <a:cs typeface="+mn-lt"/>
              </a:rPr>
              <a:t>, Shelta/Cant/Gammon</a:t>
            </a:r>
            <a:endParaRPr lang="en-GB" sz="2400">
              <a:latin typeface="Verdana"/>
              <a:ea typeface="Verdana"/>
            </a:endParaRPr>
          </a:p>
          <a:p>
            <a:pPr marL="0" indent="0" algn="r">
              <a:lnSpc>
                <a:spcPct val="110000"/>
              </a:lnSpc>
              <a:buNone/>
            </a:pPr>
            <a:endParaRPr lang="en-GB" sz="2400" i="1" dirty="0">
              <a:latin typeface="Verdana"/>
              <a:ea typeface="+mn-lt"/>
              <a:cs typeface="Arial"/>
            </a:endParaRPr>
          </a:p>
          <a:p>
            <a:pPr marL="0" indent="0" algn="r">
              <a:lnSpc>
                <a:spcPct val="110000"/>
              </a:lnSpc>
              <a:buNone/>
            </a:pPr>
            <a:r>
              <a:rPr lang="en-GB" sz="2400" dirty="0">
                <a:latin typeface="Verdana"/>
                <a:ea typeface="+mn-lt"/>
                <a:cs typeface="Arial"/>
              </a:rPr>
              <a:t>•</a:t>
            </a:r>
            <a:r>
              <a:rPr lang="en-GB" sz="2400" dirty="0">
                <a:latin typeface="Verdana"/>
                <a:ea typeface="+mn-lt"/>
                <a:cs typeface="+mn-lt"/>
              </a:rPr>
              <a:t>Irish translation?</a:t>
            </a:r>
          </a:p>
          <a:p>
            <a:pPr marL="0" indent="0" algn="r">
              <a:lnSpc>
                <a:spcPct val="110000"/>
              </a:lnSpc>
              <a:buNone/>
            </a:pPr>
            <a:endParaRPr lang="en-GB" sz="2400" dirty="0">
              <a:latin typeface="Walbaum Display"/>
              <a:ea typeface="Verdana"/>
            </a:endParaRPr>
          </a:p>
          <a:p>
            <a:pPr marL="0" indent="0" algn="r">
              <a:lnSpc>
                <a:spcPct val="110000"/>
              </a:lnSpc>
              <a:buNone/>
            </a:pPr>
            <a:r>
              <a:rPr lang="en-GB" sz="2400" dirty="0">
                <a:latin typeface="Verdana"/>
                <a:ea typeface="Verdana"/>
                <a:cs typeface="Arial"/>
              </a:rPr>
              <a:t>•</a:t>
            </a:r>
            <a:r>
              <a:rPr lang="en-GB" sz="2400" dirty="0">
                <a:latin typeface="Verdana"/>
                <a:ea typeface="+mn-lt"/>
                <a:cs typeface="+mn-lt"/>
              </a:rPr>
              <a:t>Drafting the exhibit into  </a:t>
            </a:r>
            <a:r>
              <a:rPr lang="en-GB" sz="2400" i="1" dirty="0">
                <a:latin typeface="Verdana"/>
                <a:ea typeface="+mn-lt"/>
                <a:cs typeface="+mn-lt"/>
              </a:rPr>
              <a:t>“Dewey-ese”</a:t>
            </a:r>
            <a:endParaRPr lang="en-GB" sz="2400" dirty="0">
              <a:latin typeface="Verdana"/>
              <a:ea typeface="Verdana"/>
            </a:endParaRPr>
          </a:p>
          <a:p>
            <a:pPr algn="r">
              <a:lnSpc>
                <a:spcPct val="110000"/>
              </a:lnSpc>
            </a:pPr>
            <a:endParaRPr lang="en-GB" sz="1700" dirty="0"/>
          </a:p>
        </p:txBody>
      </p:sp>
      <p:cxnSp>
        <p:nvCxnSpPr>
          <p:cNvPr id="19" name="Straight Connector 18">
            <a:extLst>
              <a:ext uri="{FF2B5EF4-FFF2-40B4-BE49-F238E27FC236}">
                <a16:creationId xmlns:a16="http://schemas.microsoft.com/office/drawing/2014/main" id="{1766FD2F-248A-4AA1-8078-E26D6E690BB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33837" y="6172200"/>
            <a:ext cx="976063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189991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B20E7A4-EC2C-47C8-BE55-65771E3F2E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9">
            <a:extLst>
              <a:ext uri="{FF2B5EF4-FFF2-40B4-BE49-F238E27FC236}">
                <a16:creationId xmlns:a16="http://schemas.microsoft.com/office/drawing/2014/main" id="{1CF23DDA-0D09-4FE5-AE88-EBBE5E0246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6885325" cy="6858000"/>
          </a:xfrm>
          <a:custGeom>
            <a:avLst/>
            <a:gdLst>
              <a:gd name="connsiteX0" fmla="*/ 4456883 w 6885325"/>
              <a:gd name="connsiteY0" fmla="*/ 6858000 h 6858000"/>
              <a:gd name="connsiteX1" fmla="*/ 0 w 6885325"/>
              <a:gd name="connsiteY1" fmla="*/ 6858000 h 6858000"/>
              <a:gd name="connsiteX2" fmla="*/ 6010592 w 6885325"/>
              <a:gd name="connsiteY2" fmla="*/ 0 h 6858000"/>
              <a:gd name="connsiteX3" fmla="*/ 6885325 w 6885325"/>
              <a:gd name="connsiteY3" fmla="*/ 0 h 6858000"/>
              <a:gd name="connsiteX4" fmla="*/ 6885325 w 6885325"/>
              <a:gd name="connsiteY4" fmla="*/ 1545581 h 6858000"/>
              <a:gd name="connsiteX5" fmla="*/ 6885324 w 6885325"/>
              <a:gd name="connsiteY5" fmla="*/ 1545582 h 6858000"/>
              <a:gd name="connsiteX6" fmla="*/ 6885324 w 6885325"/>
              <a:gd name="connsiteY6" fmla="*/ 4070877 h 6858000"/>
              <a:gd name="connsiteX7" fmla="*/ 6885325 w 6885325"/>
              <a:gd name="connsiteY7" fmla="*/ 4070876 h 6858000"/>
              <a:gd name="connsiteX8" fmla="*/ 6885325 w 6885325"/>
              <a:gd name="connsiteY8" fmla="*/ 6857999 h 6858000"/>
              <a:gd name="connsiteX9" fmla="*/ 4456884 w 6885325"/>
              <a:gd name="connsiteY9" fmla="*/ 6857999 h 6858000"/>
              <a:gd name="connsiteX0" fmla="*/ 4456884 w 6885325"/>
              <a:gd name="connsiteY0" fmla="*/ 6857999 h 6858000"/>
              <a:gd name="connsiteX1" fmla="*/ 0 w 6885325"/>
              <a:gd name="connsiteY1" fmla="*/ 6858000 h 6858000"/>
              <a:gd name="connsiteX2" fmla="*/ 6010592 w 6885325"/>
              <a:gd name="connsiteY2" fmla="*/ 0 h 6858000"/>
              <a:gd name="connsiteX3" fmla="*/ 6885325 w 6885325"/>
              <a:gd name="connsiteY3" fmla="*/ 0 h 6858000"/>
              <a:gd name="connsiteX4" fmla="*/ 6885325 w 6885325"/>
              <a:gd name="connsiteY4" fmla="*/ 1545581 h 6858000"/>
              <a:gd name="connsiteX5" fmla="*/ 6885324 w 6885325"/>
              <a:gd name="connsiteY5" fmla="*/ 1545582 h 6858000"/>
              <a:gd name="connsiteX6" fmla="*/ 6885324 w 6885325"/>
              <a:gd name="connsiteY6" fmla="*/ 4070877 h 6858000"/>
              <a:gd name="connsiteX7" fmla="*/ 6885325 w 6885325"/>
              <a:gd name="connsiteY7" fmla="*/ 4070876 h 6858000"/>
              <a:gd name="connsiteX8" fmla="*/ 6885325 w 6885325"/>
              <a:gd name="connsiteY8" fmla="*/ 6857999 h 6858000"/>
              <a:gd name="connsiteX9" fmla="*/ 4456884 w 6885325"/>
              <a:gd name="connsiteY9" fmla="*/ 6857999 h 6858000"/>
              <a:gd name="connsiteX0" fmla="*/ 6885325 w 6885325"/>
              <a:gd name="connsiteY0" fmla="*/ 6857999 h 6858000"/>
              <a:gd name="connsiteX1" fmla="*/ 0 w 6885325"/>
              <a:gd name="connsiteY1" fmla="*/ 6858000 h 6858000"/>
              <a:gd name="connsiteX2" fmla="*/ 6010592 w 6885325"/>
              <a:gd name="connsiteY2" fmla="*/ 0 h 6858000"/>
              <a:gd name="connsiteX3" fmla="*/ 6885325 w 6885325"/>
              <a:gd name="connsiteY3" fmla="*/ 0 h 6858000"/>
              <a:gd name="connsiteX4" fmla="*/ 6885325 w 6885325"/>
              <a:gd name="connsiteY4" fmla="*/ 1545581 h 6858000"/>
              <a:gd name="connsiteX5" fmla="*/ 6885324 w 6885325"/>
              <a:gd name="connsiteY5" fmla="*/ 1545582 h 6858000"/>
              <a:gd name="connsiteX6" fmla="*/ 6885324 w 6885325"/>
              <a:gd name="connsiteY6" fmla="*/ 4070877 h 6858000"/>
              <a:gd name="connsiteX7" fmla="*/ 6885325 w 6885325"/>
              <a:gd name="connsiteY7" fmla="*/ 4070876 h 6858000"/>
              <a:gd name="connsiteX8" fmla="*/ 6885325 w 6885325"/>
              <a:gd name="connsiteY8" fmla="*/ 6857999 h 6858000"/>
              <a:gd name="connsiteX0" fmla="*/ 6885325 w 6885325"/>
              <a:gd name="connsiteY0" fmla="*/ 6857999 h 6858000"/>
              <a:gd name="connsiteX1" fmla="*/ 0 w 6885325"/>
              <a:gd name="connsiteY1" fmla="*/ 6858000 h 6858000"/>
              <a:gd name="connsiteX2" fmla="*/ 6010592 w 6885325"/>
              <a:gd name="connsiteY2" fmla="*/ 0 h 6858000"/>
              <a:gd name="connsiteX3" fmla="*/ 6885325 w 6885325"/>
              <a:gd name="connsiteY3" fmla="*/ 0 h 6858000"/>
              <a:gd name="connsiteX4" fmla="*/ 6885325 w 6885325"/>
              <a:gd name="connsiteY4" fmla="*/ 1545581 h 6858000"/>
              <a:gd name="connsiteX5" fmla="*/ 6885324 w 6885325"/>
              <a:gd name="connsiteY5" fmla="*/ 1545582 h 6858000"/>
              <a:gd name="connsiteX6" fmla="*/ 6885324 w 6885325"/>
              <a:gd name="connsiteY6" fmla="*/ 4070877 h 6858000"/>
              <a:gd name="connsiteX7" fmla="*/ 6885325 w 6885325"/>
              <a:gd name="connsiteY7" fmla="*/ 6857999 h 6858000"/>
              <a:gd name="connsiteX0" fmla="*/ 6885325 w 6885325"/>
              <a:gd name="connsiteY0" fmla="*/ 6857999 h 6858000"/>
              <a:gd name="connsiteX1" fmla="*/ 0 w 6885325"/>
              <a:gd name="connsiteY1" fmla="*/ 6858000 h 6858000"/>
              <a:gd name="connsiteX2" fmla="*/ 6010592 w 6885325"/>
              <a:gd name="connsiteY2" fmla="*/ 0 h 6858000"/>
              <a:gd name="connsiteX3" fmla="*/ 6885325 w 6885325"/>
              <a:gd name="connsiteY3" fmla="*/ 0 h 6858000"/>
              <a:gd name="connsiteX4" fmla="*/ 6885325 w 6885325"/>
              <a:gd name="connsiteY4" fmla="*/ 1545581 h 6858000"/>
              <a:gd name="connsiteX5" fmla="*/ 6885324 w 6885325"/>
              <a:gd name="connsiteY5" fmla="*/ 1545582 h 6858000"/>
              <a:gd name="connsiteX6" fmla="*/ 6885325 w 6885325"/>
              <a:gd name="connsiteY6" fmla="*/ 6857999 h 6858000"/>
              <a:gd name="connsiteX0" fmla="*/ 6885325 w 6885325"/>
              <a:gd name="connsiteY0" fmla="*/ 6857999 h 6858000"/>
              <a:gd name="connsiteX1" fmla="*/ 0 w 6885325"/>
              <a:gd name="connsiteY1" fmla="*/ 6858000 h 6858000"/>
              <a:gd name="connsiteX2" fmla="*/ 6010592 w 6885325"/>
              <a:gd name="connsiteY2" fmla="*/ 0 h 6858000"/>
              <a:gd name="connsiteX3" fmla="*/ 6885325 w 6885325"/>
              <a:gd name="connsiteY3" fmla="*/ 0 h 6858000"/>
              <a:gd name="connsiteX4" fmla="*/ 6885325 w 6885325"/>
              <a:gd name="connsiteY4" fmla="*/ 1545581 h 6858000"/>
              <a:gd name="connsiteX5" fmla="*/ 6885325 w 6885325"/>
              <a:gd name="connsiteY5" fmla="*/ 6857999 h 6858000"/>
              <a:gd name="connsiteX0" fmla="*/ 6885325 w 6885325"/>
              <a:gd name="connsiteY0" fmla="*/ 6857999 h 6858000"/>
              <a:gd name="connsiteX1" fmla="*/ 0 w 6885325"/>
              <a:gd name="connsiteY1" fmla="*/ 6858000 h 6858000"/>
              <a:gd name="connsiteX2" fmla="*/ 6010592 w 6885325"/>
              <a:gd name="connsiteY2" fmla="*/ 0 h 6858000"/>
              <a:gd name="connsiteX3" fmla="*/ 6885325 w 6885325"/>
              <a:gd name="connsiteY3" fmla="*/ 0 h 6858000"/>
              <a:gd name="connsiteX4" fmla="*/ 6885325 w 6885325"/>
              <a:gd name="connsiteY4" fmla="*/ 6857999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85325" h="6858000">
                <a:moveTo>
                  <a:pt x="6885325" y="6857999"/>
                </a:moveTo>
                <a:lnTo>
                  <a:pt x="0" y="6858000"/>
                </a:lnTo>
                <a:lnTo>
                  <a:pt x="6010592" y="0"/>
                </a:lnTo>
                <a:lnTo>
                  <a:pt x="6885325" y="0"/>
                </a:lnTo>
                <a:lnTo>
                  <a:pt x="6885325" y="6857999"/>
                </a:lnTo>
                <a:close/>
              </a:path>
            </a:pathLst>
          </a:cu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CB7D1471-B11D-6FCC-6C15-31AAFFA895F2}"/>
              </a:ext>
            </a:extLst>
          </p:cNvPr>
          <p:cNvSpPr>
            <a:spLocks noGrp="1"/>
          </p:cNvSpPr>
          <p:nvPr>
            <p:ph type="title"/>
          </p:nvPr>
        </p:nvSpPr>
        <p:spPr>
          <a:xfrm>
            <a:off x="1143001" y="1203678"/>
            <a:ext cx="3894412" cy="2028707"/>
          </a:xfrm>
        </p:spPr>
        <p:txBody>
          <a:bodyPr anchor="t">
            <a:normAutofit/>
          </a:bodyPr>
          <a:lstStyle/>
          <a:p>
            <a:r>
              <a:rPr lang="en-GB" dirty="0">
                <a:latin typeface="Verdana" panose="020B0604030504040204" pitchFamily="34" charset="0"/>
                <a:ea typeface="Verdana" panose="020B0604030504040204" pitchFamily="34" charset="0"/>
              </a:rPr>
              <a:t>Working with LAI CMG Colleagues</a:t>
            </a:r>
          </a:p>
        </p:txBody>
      </p:sp>
      <p:sp>
        <p:nvSpPr>
          <p:cNvPr id="3" name="Content Placeholder 2">
            <a:extLst>
              <a:ext uri="{FF2B5EF4-FFF2-40B4-BE49-F238E27FC236}">
                <a16:creationId xmlns:a16="http://schemas.microsoft.com/office/drawing/2014/main" id="{B8A120F1-9291-1B3B-E5EC-DBCD35533DC0}"/>
              </a:ext>
            </a:extLst>
          </p:cNvPr>
          <p:cNvSpPr>
            <a:spLocks noGrp="1"/>
          </p:cNvSpPr>
          <p:nvPr>
            <p:ph idx="1"/>
          </p:nvPr>
        </p:nvSpPr>
        <p:spPr>
          <a:xfrm>
            <a:off x="5453548" y="1446418"/>
            <a:ext cx="5595452" cy="4268582"/>
          </a:xfrm>
        </p:spPr>
        <p:txBody>
          <a:bodyPr vert="horz" lIns="91440" tIns="45720" rIns="91440" bIns="45720" rtlCol="0" anchor="b">
            <a:noAutofit/>
          </a:bodyPr>
          <a:lstStyle/>
          <a:p>
            <a:pPr algn="r"/>
            <a:r>
              <a:rPr lang="en-GB" sz="2400" dirty="0">
                <a:latin typeface="Verdana"/>
                <a:ea typeface="Verdana"/>
              </a:rPr>
              <a:t>Reporting back</a:t>
            </a:r>
          </a:p>
          <a:p>
            <a:pPr algn="r"/>
            <a:endParaRPr lang="en-GB" sz="2400" dirty="0">
              <a:latin typeface="Verdana"/>
              <a:ea typeface="Verdana"/>
            </a:endParaRPr>
          </a:p>
          <a:p>
            <a:pPr algn="r"/>
            <a:r>
              <a:rPr lang="en-GB" sz="2400" dirty="0">
                <a:latin typeface="Verdana"/>
                <a:ea typeface="Verdana"/>
              </a:rPr>
              <a:t>Getting advice particularly on terminology</a:t>
            </a:r>
          </a:p>
          <a:p>
            <a:pPr algn="r"/>
            <a:endParaRPr lang="en-GB" sz="2400" dirty="0">
              <a:latin typeface="Verdana"/>
              <a:ea typeface="Verdana"/>
            </a:endParaRPr>
          </a:p>
          <a:p>
            <a:pPr algn="r"/>
            <a:r>
              <a:rPr lang="en-GB" sz="2400" dirty="0">
                <a:latin typeface="Verdana"/>
                <a:ea typeface="Verdana"/>
              </a:rPr>
              <a:t>Recommendations of who to contact in the Travelling Community</a:t>
            </a:r>
          </a:p>
        </p:txBody>
      </p:sp>
      <p:cxnSp>
        <p:nvCxnSpPr>
          <p:cNvPr id="17" name="Straight Connector 16">
            <a:extLst>
              <a:ext uri="{FF2B5EF4-FFF2-40B4-BE49-F238E27FC236}">
                <a16:creationId xmlns:a16="http://schemas.microsoft.com/office/drawing/2014/main" id="{1766FD2F-248A-4AA1-8078-E26D6E690BB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33837" y="6172200"/>
            <a:ext cx="976063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737964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AB20E7A4-EC2C-47C8-BE55-65771E3F2E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Shape 9">
            <a:extLst>
              <a:ext uri="{FF2B5EF4-FFF2-40B4-BE49-F238E27FC236}">
                <a16:creationId xmlns:a16="http://schemas.microsoft.com/office/drawing/2014/main" id="{798B7D97-1FE0-4BA9-801E-2CE19FD25C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81660" y="0"/>
            <a:ext cx="8239927" cy="6858000"/>
          </a:xfrm>
          <a:custGeom>
            <a:avLst/>
            <a:gdLst>
              <a:gd name="connsiteX0" fmla="*/ 6010593 w 8239927"/>
              <a:gd name="connsiteY0" fmla="*/ 0 h 6858000"/>
              <a:gd name="connsiteX1" fmla="*/ 8239927 w 8239927"/>
              <a:gd name="connsiteY1" fmla="*/ 0 h 6858000"/>
              <a:gd name="connsiteX2" fmla="*/ 2229335 w 8239927"/>
              <a:gd name="connsiteY2" fmla="*/ 6858000 h 6858000"/>
              <a:gd name="connsiteX3" fmla="*/ 0 w 823992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239927" h="6858000">
                <a:moveTo>
                  <a:pt x="6010593" y="0"/>
                </a:moveTo>
                <a:lnTo>
                  <a:pt x="8239927" y="0"/>
                </a:lnTo>
                <a:lnTo>
                  <a:pt x="2229335" y="6858000"/>
                </a:lnTo>
                <a:lnTo>
                  <a:pt x="0" y="6858000"/>
                </a:lnTo>
                <a:close/>
              </a:path>
            </a:pathLst>
          </a:cu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4E63BBB-376E-5C96-94E4-6C15B435E52E}"/>
              </a:ext>
            </a:extLst>
          </p:cNvPr>
          <p:cNvSpPr>
            <a:spLocks noGrp="1"/>
          </p:cNvSpPr>
          <p:nvPr>
            <p:ph type="title"/>
          </p:nvPr>
        </p:nvSpPr>
        <p:spPr>
          <a:xfrm>
            <a:off x="1143000" y="1207441"/>
            <a:ext cx="3824111" cy="1916773"/>
          </a:xfrm>
        </p:spPr>
        <p:txBody>
          <a:bodyPr anchor="t">
            <a:normAutofit/>
          </a:bodyPr>
          <a:lstStyle/>
          <a:p>
            <a:pPr>
              <a:lnSpc>
                <a:spcPct val="90000"/>
              </a:lnSpc>
            </a:pPr>
            <a:r>
              <a:rPr lang="en-GB" dirty="0">
                <a:latin typeface="Verdana" panose="020B0604030504040204" pitchFamily="34" charset="0"/>
                <a:ea typeface="Verdana" panose="020B0604030504040204" pitchFamily="34" charset="0"/>
              </a:rPr>
              <a:t>Working with the Traveller Community</a:t>
            </a:r>
          </a:p>
        </p:txBody>
      </p:sp>
      <p:sp>
        <p:nvSpPr>
          <p:cNvPr id="3" name="Content Placeholder 2">
            <a:extLst>
              <a:ext uri="{FF2B5EF4-FFF2-40B4-BE49-F238E27FC236}">
                <a16:creationId xmlns:a16="http://schemas.microsoft.com/office/drawing/2014/main" id="{100BEBEE-20BB-1AF3-372C-F348991F3F62}"/>
              </a:ext>
            </a:extLst>
          </p:cNvPr>
          <p:cNvSpPr>
            <a:spLocks noGrp="1"/>
          </p:cNvSpPr>
          <p:nvPr>
            <p:ph idx="1"/>
          </p:nvPr>
        </p:nvSpPr>
        <p:spPr>
          <a:xfrm>
            <a:off x="6499261" y="2572708"/>
            <a:ext cx="4570615" cy="3225798"/>
          </a:xfrm>
        </p:spPr>
        <p:txBody>
          <a:bodyPr vert="horz" lIns="91440" tIns="45720" rIns="91440" bIns="45720" rtlCol="0" anchor="b">
            <a:noAutofit/>
          </a:bodyPr>
          <a:lstStyle/>
          <a:p>
            <a:pPr algn="r"/>
            <a:r>
              <a:rPr lang="en-GB" sz="2400" dirty="0">
                <a:latin typeface="Verdana"/>
                <a:ea typeface="Verdana"/>
              </a:rPr>
              <a:t>Engage with as many experts on the topic as possible</a:t>
            </a:r>
          </a:p>
          <a:p>
            <a:pPr algn="r"/>
            <a:endParaRPr lang="en-GB" sz="2400" dirty="0">
              <a:solidFill>
                <a:srgbClr val="FFFFFF"/>
              </a:solidFill>
              <a:latin typeface="Verdana"/>
              <a:ea typeface="Verdana"/>
              <a:cs typeface="+mn-lt"/>
            </a:endParaRPr>
          </a:p>
          <a:p>
            <a:pPr algn="r"/>
            <a:r>
              <a:rPr lang="en-GB" sz="2400" dirty="0">
                <a:solidFill>
                  <a:srgbClr val="FFFFFF"/>
                </a:solidFill>
                <a:latin typeface="Verdana"/>
                <a:ea typeface="+mn-lt"/>
                <a:cs typeface="+mn-lt"/>
              </a:rPr>
              <a:t>Multidisciplinary </a:t>
            </a:r>
            <a:r>
              <a:rPr lang="en-GB" sz="2400" dirty="0">
                <a:latin typeface="Verdana"/>
                <a:ea typeface="Verdana"/>
              </a:rPr>
              <a:t>approach</a:t>
            </a:r>
          </a:p>
          <a:p>
            <a:pPr algn="r"/>
            <a:endParaRPr lang="en-GB" sz="2400" dirty="0">
              <a:latin typeface="Verdana"/>
              <a:ea typeface="Verdana"/>
            </a:endParaRPr>
          </a:p>
          <a:p>
            <a:pPr algn="r"/>
            <a:r>
              <a:rPr lang="en-GB" sz="2400" dirty="0">
                <a:latin typeface="Verdana"/>
                <a:ea typeface="Verdana"/>
              </a:rPr>
              <a:t>Fine tuning the final exhibit</a:t>
            </a:r>
          </a:p>
          <a:p>
            <a:pPr algn="r"/>
            <a:endParaRPr lang="en-GB" sz="2400" dirty="0"/>
          </a:p>
        </p:txBody>
      </p:sp>
      <p:cxnSp>
        <p:nvCxnSpPr>
          <p:cNvPr id="24" name="Straight Connector 23">
            <a:extLst>
              <a:ext uri="{FF2B5EF4-FFF2-40B4-BE49-F238E27FC236}">
                <a16:creationId xmlns:a16="http://schemas.microsoft.com/office/drawing/2014/main" id="{1766FD2F-248A-4AA1-8078-E26D6E690BB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33837" y="6172200"/>
            <a:ext cx="976063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250004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3BEA1A24-9CA1-4513-A409-3AD90DB091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a:extLst>
              <a:ext uri="{FF2B5EF4-FFF2-40B4-BE49-F238E27FC236}">
                <a16:creationId xmlns:a16="http://schemas.microsoft.com/office/drawing/2014/main" id="{3C0930BD-361E-4C4D-8B08-ED210DFA2D0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33837" y="6172200"/>
            <a:ext cx="976063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pic>
        <p:nvPicPr>
          <p:cNvPr id="39" name="Picture 38" descr="A document with text and a box&#10;&#10;Description automatically generated">
            <a:extLst>
              <a:ext uri="{FF2B5EF4-FFF2-40B4-BE49-F238E27FC236}">
                <a16:creationId xmlns:a16="http://schemas.microsoft.com/office/drawing/2014/main" id="{4CC17803-56B4-DF22-BC9C-ACF8C21AC7FB}"/>
              </a:ext>
            </a:extLst>
          </p:cNvPr>
          <p:cNvPicPr>
            <a:picLocks noChangeAspect="1"/>
          </p:cNvPicPr>
          <p:nvPr/>
        </p:nvPicPr>
        <p:blipFill>
          <a:blip r:embed="rId3"/>
          <a:stretch>
            <a:fillRect/>
          </a:stretch>
        </p:blipFill>
        <p:spPr>
          <a:xfrm>
            <a:off x="1770870" y="476553"/>
            <a:ext cx="4158784" cy="5215468"/>
          </a:xfrm>
          <a:prstGeom prst="rect">
            <a:avLst/>
          </a:prstGeom>
        </p:spPr>
      </p:pic>
      <p:pic>
        <p:nvPicPr>
          <p:cNvPr id="41" name="Picture 40" descr="A white background with black and white clouds&#10;&#10;Description automatically generated">
            <a:extLst>
              <a:ext uri="{FF2B5EF4-FFF2-40B4-BE49-F238E27FC236}">
                <a16:creationId xmlns:a16="http://schemas.microsoft.com/office/drawing/2014/main" id="{3D86D81F-5552-0077-7AC9-BB3A44E072B2}"/>
              </a:ext>
            </a:extLst>
          </p:cNvPr>
          <p:cNvPicPr>
            <a:picLocks noChangeAspect="1"/>
          </p:cNvPicPr>
          <p:nvPr/>
        </p:nvPicPr>
        <p:blipFill>
          <a:blip r:embed="rId4"/>
          <a:stretch>
            <a:fillRect/>
          </a:stretch>
        </p:blipFill>
        <p:spPr>
          <a:xfrm>
            <a:off x="6618616" y="476552"/>
            <a:ext cx="3372614" cy="5215466"/>
          </a:xfrm>
          <a:prstGeom prst="rect">
            <a:avLst/>
          </a:prstGeom>
        </p:spPr>
      </p:pic>
    </p:spTree>
    <p:extLst>
      <p:ext uri="{BB962C8B-B14F-4D97-AF65-F5344CB8AC3E}">
        <p14:creationId xmlns:p14="http://schemas.microsoft.com/office/powerpoint/2010/main" val="3568556301"/>
      </p:ext>
    </p:extLst>
  </p:cSld>
  <p:clrMapOvr>
    <a:masterClrMapping/>
  </p:clrMapOvr>
</p:sld>
</file>

<file path=ppt/theme/theme1.xml><?xml version="1.0" encoding="utf-8"?>
<a:theme xmlns:a="http://schemas.openxmlformats.org/drawingml/2006/main" name="RegattaVTI">
  <a:themeElements>
    <a:clrScheme name="AnalogousFromLightSeedRightStep">
      <a:dk1>
        <a:srgbClr val="000000"/>
      </a:dk1>
      <a:lt1>
        <a:srgbClr val="FFFFFF"/>
      </a:lt1>
      <a:dk2>
        <a:srgbClr val="283B21"/>
      </a:dk2>
      <a:lt2>
        <a:srgbClr val="E2E5E8"/>
      </a:lt2>
      <a:accent1>
        <a:srgbClr val="BA9C7F"/>
      </a:accent1>
      <a:accent2>
        <a:srgbClr val="A7A372"/>
      </a:accent2>
      <a:accent3>
        <a:srgbClr val="99A67E"/>
      </a:accent3>
      <a:accent4>
        <a:srgbClr val="84AD76"/>
      </a:accent4>
      <a:accent5>
        <a:srgbClr val="82AC88"/>
      </a:accent5>
      <a:accent6>
        <a:srgbClr val="76AE96"/>
      </a:accent6>
      <a:hlink>
        <a:srgbClr val="5F84A9"/>
      </a:hlink>
      <a:folHlink>
        <a:srgbClr val="7F7F7F"/>
      </a:folHlink>
    </a:clrScheme>
    <a:fontScheme name="Walbaum Display">
      <a:majorFont>
        <a:latin typeface="Walbaum Display"/>
        <a:ea typeface=""/>
        <a:cs typeface=""/>
      </a:majorFont>
      <a:minorFont>
        <a:latin typeface="Walbaum Display"/>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RegattaVTI" id="{FFC3BCE5-6357-41D1-8E67-3F85B69D7E86}" vid="{893A6374-FE17-48E5-8B62-678C1B11AA1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267</Words>
  <Application>Microsoft Office PowerPoint</Application>
  <PresentationFormat>Widescreen</PresentationFormat>
  <Paragraphs>39</Paragraphs>
  <Slides>12</Slides>
  <Notes>10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RegattaVTI</vt:lpstr>
      <vt:lpstr>Diversifying Dewey: Changing the DDC23 to better represent Irish Travellers</vt:lpstr>
      <vt:lpstr>Why</vt:lpstr>
      <vt:lpstr> Preparing the Exhibit</vt:lpstr>
      <vt:lpstr>PowerPoint Presentation</vt:lpstr>
      <vt:lpstr>Current Classification –v- New Recommendation</vt:lpstr>
      <vt:lpstr>Working with OCLC</vt:lpstr>
      <vt:lpstr>Working with LAI CMG Colleagues</vt:lpstr>
      <vt:lpstr>Working with the Traveller Community</vt:lpstr>
      <vt:lpstr>PowerPoint Presentation</vt:lpstr>
      <vt:lpstr>PowerPoint Presentation</vt:lpstr>
      <vt:lpstr>PowerPoint Presentation</vt:lpstr>
      <vt:lpstr>Resources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Irish Travellers/Mincéirí</dc:title>
  <dc:creator>Ruth Mary O'Hara</dc:creator>
  <cp:lastModifiedBy>Ruth Mary O'Hara</cp:lastModifiedBy>
  <cp:revision>124</cp:revision>
  <dcterms:created xsi:type="dcterms:W3CDTF">2023-10-12T09:05:13Z</dcterms:created>
  <dcterms:modified xsi:type="dcterms:W3CDTF">2024-03-08T14:05:43Z</dcterms:modified>
</cp:coreProperties>
</file>